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5143500" cx="9144000"/>
  <p:notesSz cx="6858000" cy="9144000"/>
  <p:embeddedFontLst>
    <p:embeddedFont>
      <p:font typeface="Dosis"/>
      <p:regular r:id="rId49"/>
      <p:bold r:id="rId50"/>
    </p:embeddedFont>
    <p:embeddedFont>
      <p:font typeface="Titillium Web"/>
      <p:regular r:id="rId51"/>
      <p:bold r:id="rId52"/>
      <p:italic r:id="rId53"/>
      <p:boldItalic r:id="rId54"/>
    </p:embeddedFont>
    <p:embeddedFont>
      <p:font typeface="Dosis ExtraLight"/>
      <p:regular r:id="rId55"/>
      <p:bold r:id="rId56"/>
    </p:embeddedFont>
    <p:embeddedFont>
      <p:font typeface="Titillium Web Light"/>
      <p:regular r:id="rId57"/>
      <p:bold r:id="rId58"/>
      <p:italic r:id="rId59"/>
      <p:boldItalic r:id="rId60"/>
    </p:embeddedFont>
    <p:embeddedFont>
      <p:font typeface="Source Sans Pro"/>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Dosis-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SourceSansPro-bold.fntdata"/><Relationship Id="rId61" Type="http://schemas.openxmlformats.org/officeDocument/2006/relationships/font" Target="fonts/SourceSansPro-regular.fntdata"/><Relationship Id="rId20" Type="http://schemas.openxmlformats.org/officeDocument/2006/relationships/slide" Target="slides/slide15.xml"/><Relationship Id="rId64" Type="http://schemas.openxmlformats.org/officeDocument/2006/relationships/font" Target="fonts/SourceSansPro-boldItalic.fntdata"/><Relationship Id="rId63" Type="http://schemas.openxmlformats.org/officeDocument/2006/relationships/font" Target="fonts/SourceSansPro-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TitilliumWebLight-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TitilliumWeb-regular.fntdata"/><Relationship Id="rId50" Type="http://schemas.openxmlformats.org/officeDocument/2006/relationships/font" Target="fonts/Dosis-bold.fntdata"/><Relationship Id="rId53" Type="http://schemas.openxmlformats.org/officeDocument/2006/relationships/font" Target="fonts/TitilliumWeb-italic.fntdata"/><Relationship Id="rId52" Type="http://schemas.openxmlformats.org/officeDocument/2006/relationships/font" Target="fonts/TitilliumWeb-bold.fntdata"/><Relationship Id="rId11" Type="http://schemas.openxmlformats.org/officeDocument/2006/relationships/slide" Target="slides/slide6.xml"/><Relationship Id="rId55" Type="http://schemas.openxmlformats.org/officeDocument/2006/relationships/font" Target="fonts/DosisExtraLight-regular.fntdata"/><Relationship Id="rId10" Type="http://schemas.openxmlformats.org/officeDocument/2006/relationships/slide" Target="slides/slide5.xml"/><Relationship Id="rId54" Type="http://schemas.openxmlformats.org/officeDocument/2006/relationships/font" Target="fonts/TitilliumWeb-boldItalic.fntdata"/><Relationship Id="rId13" Type="http://schemas.openxmlformats.org/officeDocument/2006/relationships/slide" Target="slides/slide8.xml"/><Relationship Id="rId57" Type="http://schemas.openxmlformats.org/officeDocument/2006/relationships/font" Target="fonts/TitilliumWebLight-regular.fntdata"/><Relationship Id="rId12" Type="http://schemas.openxmlformats.org/officeDocument/2006/relationships/slide" Target="slides/slide7.xml"/><Relationship Id="rId56" Type="http://schemas.openxmlformats.org/officeDocument/2006/relationships/font" Target="fonts/DosisExtraLight-bold.fntdata"/><Relationship Id="rId15" Type="http://schemas.openxmlformats.org/officeDocument/2006/relationships/slide" Target="slides/slide10.xml"/><Relationship Id="rId59" Type="http://schemas.openxmlformats.org/officeDocument/2006/relationships/font" Target="fonts/TitilliumWebLight-italic.fntdata"/><Relationship Id="rId14" Type="http://schemas.openxmlformats.org/officeDocument/2006/relationships/slide" Target="slides/slide9.xml"/><Relationship Id="rId58" Type="http://schemas.openxmlformats.org/officeDocument/2006/relationships/font" Target="fonts/TitilliumWebLight-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6" name="Shape 3836"/>
        <p:cNvGrpSpPr/>
        <p:nvPr/>
      </p:nvGrpSpPr>
      <p:grpSpPr>
        <a:xfrm>
          <a:off x="0" y="0"/>
          <a:ext cx="0" cy="0"/>
          <a:chOff x="0" y="0"/>
          <a:chExt cx="0" cy="0"/>
        </a:xfrm>
      </p:grpSpPr>
      <p:sp>
        <p:nvSpPr>
          <p:cNvPr id="3837" name="Google Shape;3837;g6f6887e27e_1_38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38" name="Google Shape;3838;g6f6887e27e_1_3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6:00</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8" name="Shape 3918"/>
        <p:cNvGrpSpPr/>
        <p:nvPr/>
      </p:nvGrpSpPr>
      <p:grpSpPr>
        <a:xfrm>
          <a:off x="0" y="0"/>
          <a:ext cx="0" cy="0"/>
          <a:chOff x="0" y="0"/>
          <a:chExt cx="0" cy="0"/>
        </a:xfrm>
      </p:grpSpPr>
      <p:sp>
        <p:nvSpPr>
          <p:cNvPr id="3919" name="Google Shape;3919;g643bf367c3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0" name="Google Shape;3920;g643bf367c3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8" name="Shape 3928"/>
        <p:cNvGrpSpPr/>
        <p:nvPr/>
      </p:nvGrpSpPr>
      <p:grpSpPr>
        <a:xfrm>
          <a:off x="0" y="0"/>
          <a:ext cx="0" cy="0"/>
          <a:chOff x="0" y="0"/>
          <a:chExt cx="0" cy="0"/>
        </a:xfrm>
      </p:grpSpPr>
      <p:sp>
        <p:nvSpPr>
          <p:cNvPr id="3929" name="Google Shape;3929;g6f6887e27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0" name="Google Shape;3930;g6f6887e27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5" name="Shape 3935"/>
        <p:cNvGrpSpPr/>
        <p:nvPr/>
      </p:nvGrpSpPr>
      <p:grpSpPr>
        <a:xfrm>
          <a:off x="0" y="0"/>
          <a:ext cx="0" cy="0"/>
          <a:chOff x="0" y="0"/>
          <a:chExt cx="0" cy="0"/>
        </a:xfrm>
      </p:grpSpPr>
      <p:sp>
        <p:nvSpPr>
          <p:cNvPr id="3936" name="Google Shape;3936;g643bf367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7" name="Google Shape;3937;g643bf367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2" name="Shape 3942"/>
        <p:cNvGrpSpPr/>
        <p:nvPr/>
      </p:nvGrpSpPr>
      <p:grpSpPr>
        <a:xfrm>
          <a:off x="0" y="0"/>
          <a:ext cx="0" cy="0"/>
          <a:chOff x="0" y="0"/>
          <a:chExt cx="0" cy="0"/>
        </a:xfrm>
      </p:grpSpPr>
      <p:sp>
        <p:nvSpPr>
          <p:cNvPr id="3943" name="Google Shape;3943;g6f6887e27e_1_231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44" name="Google Shape;3944;g6f6887e27e_1_23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Beginning with a quick review of the beginner track from spring quarter linear and logistic regression.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People with prior experience might already be familiar, but we want to ease into the workshops.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1" name="Shape 3951"/>
        <p:cNvGrpSpPr/>
        <p:nvPr/>
      </p:nvGrpSpPr>
      <p:grpSpPr>
        <a:xfrm>
          <a:off x="0" y="0"/>
          <a:ext cx="0" cy="0"/>
          <a:chOff x="0" y="0"/>
          <a:chExt cx="0" cy="0"/>
        </a:xfrm>
      </p:grpSpPr>
      <p:sp>
        <p:nvSpPr>
          <p:cNvPr id="3952" name="Google Shape;3952;g6f6887e27e_1_19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3" name="Google Shape;3953;g6f6887e27e_1_19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9" name="Shape 3959"/>
        <p:cNvGrpSpPr/>
        <p:nvPr/>
      </p:nvGrpSpPr>
      <p:grpSpPr>
        <a:xfrm>
          <a:off x="0" y="0"/>
          <a:ext cx="0" cy="0"/>
          <a:chOff x="0" y="0"/>
          <a:chExt cx="0" cy="0"/>
        </a:xfrm>
      </p:grpSpPr>
      <p:sp>
        <p:nvSpPr>
          <p:cNvPr id="3960" name="Google Shape;3960;g6f6887e27e_1_19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1" name="Google Shape;3961;g6f6887e27e_1_19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7" name="Shape 3967"/>
        <p:cNvGrpSpPr/>
        <p:nvPr/>
      </p:nvGrpSpPr>
      <p:grpSpPr>
        <a:xfrm>
          <a:off x="0" y="0"/>
          <a:ext cx="0" cy="0"/>
          <a:chOff x="0" y="0"/>
          <a:chExt cx="0" cy="0"/>
        </a:xfrm>
      </p:grpSpPr>
      <p:sp>
        <p:nvSpPr>
          <p:cNvPr id="3968" name="Google Shape;3968;g643bf367c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9" name="Google Shape;3969;g643bf367c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3" name="Shape 3973"/>
        <p:cNvGrpSpPr/>
        <p:nvPr/>
      </p:nvGrpSpPr>
      <p:grpSpPr>
        <a:xfrm>
          <a:off x="0" y="0"/>
          <a:ext cx="0" cy="0"/>
          <a:chOff x="0" y="0"/>
          <a:chExt cx="0" cy="0"/>
        </a:xfrm>
      </p:grpSpPr>
      <p:sp>
        <p:nvSpPr>
          <p:cNvPr id="3974" name="Google Shape;3974;g6f6887e27e_1_19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5" name="Google Shape;3975;g6f6887e27e_1_19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6" name="Shape 3996"/>
        <p:cNvGrpSpPr/>
        <p:nvPr/>
      </p:nvGrpSpPr>
      <p:grpSpPr>
        <a:xfrm>
          <a:off x="0" y="0"/>
          <a:ext cx="0" cy="0"/>
          <a:chOff x="0" y="0"/>
          <a:chExt cx="0" cy="0"/>
        </a:xfrm>
      </p:grpSpPr>
      <p:sp>
        <p:nvSpPr>
          <p:cNvPr id="3997" name="Google Shape;3997;g6f6887e27e_1_19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8" name="Google Shape;3998;g6f6887e27e_1_19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4" name="Shape 4004"/>
        <p:cNvGrpSpPr/>
        <p:nvPr/>
      </p:nvGrpSpPr>
      <p:grpSpPr>
        <a:xfrm>
          <a:off x="0" y="0"/>
          <a:ext cx="0" cy="0"/>
          <a:chOff x="0" y="0"/>
          <a:chExt cx="0" cy="0"/>
        </a:xfrm>
      </p:grpSpPr>
      <p:sp>
        <p:nvSpPr>
          <p:cNvPr id="4005" name="Google Shape;4005;g6f6887e27e_1_19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6" name="Google Shape;4006;g6f6887e27e_1_19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 features from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4" name="Shape 3844"/>
        <p:cNvGrpSpPr/>
        <p:nvPr/>
      </p:nvGrpSpPr>
      <p:grpSpPr>
        <a:xfrm>
          <a:off x="0" y="0"/>
          <a:ext cx="0" cy="0"/>
          <a:chOff x="0" y="0"/>
          <a:chExt cx="0" cy="0"/>
        </a:xfrm>
      </p:grpSpPr>
      <p:sp>
        <p:nvSpPr>
          <p:cNvPr id="3845" name="Google Shape;3845;g6f6887e27e_1_7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6" name="Google Shape;3846;g6f6887e27e_1_7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1" name="Shape 4011"/>
        <p:cNvGrpSpPr/>
        <p:nvPr/>
      </p:nvGrpSpPr>
      <p:grpSpPr>
        <a:xfrm>
          <a:off x="0" y="0"/>
          <a:ext cx="0" cy="0"/>
          <a:chOff x="0" y="0"/>
          <a:chExt cx="0" cy="0"/>
        </a:xfrm>
      </p:grpSpPr>
      <p:sp>
        <p:nvSpPr>
          <p:cNvPr id="4012" name="Google Shape;4012;g6f6887e27e_1_19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3" name="Google Shape;4013;g6f6887e27e_1_19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8" name="Shape 4018"/>
        <p:cNvGrpSpPr/>
        <p:nvPr/>
      </p:nvGrpSpPr>
      <p:grpSpPr>
        <a:xfrm>
          <a:off x="0" y="0"/>
          <a:ext cx="0" cy="0"/>
          <a:chOff x="0" y="0"/>
          <a:chExt cx="0" cy="0"/>
        </a:xfrm>
      </p:grpSpPr>
      <p:sp>
        <p:nvSpPr>
          <p:cNvPr id="4019" name="Google Shape;4019;g6f6887e27e_1_19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0" name="Google Shape;4020;g6f6887e27e_1_19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4" name="Shape 4024"/>
        <p:cNvGrpSpPr/>
        <p:nvPr/>
      </p:nvGrpSpPr>
      <p:grpSpPr>
        <a:xfrm>
          <a:off x="0" y="0"/>
          <a:ext cx="0" cy="0"/>
          <a:chOff x="0" y="0"/>
          <a:chExt cx="0" cy="0"/>
        </a:xfrm>
      </p:grpSpPr>
      <p:sp>
        <p:nvSpPr>
          <p:cNvPr id="4025" name="Google Shape;4025;g6f6887e27e_1_19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6" name="Google Shape;4026;g6f6887e27e_1_19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0" name="Shape 4030"/>
        <p:cNvGrpSpPr/>
        <p:nvPr/>
      </p:nvGrpSpPr>
      <p:grpSpPr>
        <a:xfrm>
          <a:off x="0" y="0"/>
          <a:ext cx="0" cy="0"/>
          <a:chOff x="0" y="0"/>
          <a:chExt cx="0" cy="0"/>
        </a:xfrm>
      </p:grpSpPr>
      <p:sp>
        <p:nvSpPr>
          <p:cNvPr id="4031" name="Google Shape;4031;g6f6887e27e_1_19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2" name="Google Shape;4032;g6f6887e27e_1_19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7" name="Shape 4037"/>
        <p:cNvGrpSpPr/>
        <p:nvPr/>
      </p:nvGrpSpPr>
      <p:grpSpPr>
        <a:xfrm>
          <a:off x="0" y="0"/>
          <a:ext cx="0" cy="0"/>
          <a:chOff x="0" y="0"/>
          <a:chExt cx="0" cy="0"/>
        </a:xfrm>
      </p:grpSpPr>
      <p:sp>
        <p:nvSpPr>
          <p:cNvPr id="4038" name="Google Shape;4038;g65566133c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9" name="Google Shape;4039;g65566133c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4" name="Shape 4044"/>
        <p:cNvGrpSpPr/>
        <p:nvPr/>
      </p:nvGrpSpPr>
      <p:grpSpPr>
        <a:xfrm>
          <a:off x="0" y="0"/>
          <a:ext cx="0" cy="0"/>
          <a:chOff x="0" y="0"/>
          <a:chExt cx="0" cy="0"/>
        </a:xfrm>
      </p:grpSpPr>
      <p:sp>
        <p:nvSpPr>
          <p:cNvPr id="4045" name="Google Shape;4045;g643bf367c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6" name="Google Shape;4046;g643bf367c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1" name="Shape 4051"/>
        <p:cNvGrpSpPr/>
        <p:nvPr/>
      </p:nvGrpSpPr>
      <p:grpSpPr>
        <a:xfrm>
          <a:off x="0" y="0"/>
          <a:ext cx="0" cy="0"/>
          <a:chOff x="0" y="0"/>
          <a:chExt cx="0" cy="0"/>
        </a:xfrm>
      </p:grpSpPr>
      <p:sp>
        <p:nvSpPr>
          <p:cNvPr id="4052" name="Google Shape;4052;g6f6887e27e_1_19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3" name="Google Shape;4053;g6f6887e27e_1_19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7" name="Shape 4057"/>
        <p:cNvGrpSpPr/>
        <p:nvPr/>
      </p:nvGrpSpPr>
      <p:grpSpPr>
        <a:xfrm>
          <a:off x="0" y="0"/>
          <a:ext cx="0" cy="0"/>
          <a:chOff x="0" y="0"/>
          <a:chExt cx="0" cy="0"/>
        </a:xfrm>
      </p:grpSpPr>
      <p:sp>
        <p:nvSpPr>
          <p:cNvPr id="4058" name="Google Shape;4058;g6f6887e27e_1_19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9" name="Google Shape;4059;g6f6887e27e_1_19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5" name="Shape 4065"/>
        <p:cNvGrpSpPr/>
        <p:nvPr/>
      </p:nvGrpSpPr>
      <p:grpSpPr>
        <a:xfrm>
          <a:off x="0" y="0"/>
          <a:ext cx="0" cy="0"/>
          <a:chOff x="0" y="0"/>
          <a:chExt cx="0" cy="0"/>
        </a:xfrm>
      </p:grpSpPr>
      <p:sp>
        <p:nvSpPr>
          <p:cNvPr id="4066" name="Google Shape;4066;g6f6887e27e_1_19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7" name="Google Shape;4067;g6f6887e27e_1_19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4" name="Shape 4074"/>
        <p:cNvGrpSpPr/>
        <p:nvPr/>
      </p:nvGrpSpPr>
      <p:grpSpPr>
        <a:xfrm>
          <a:off x="0" y="0"/>
          <a:ext cx="0" cy="0"/>
          <a:chOff x="0" y="0"/>
          <a:chExt cx="0" cy="0"/>
        </a:xfrm>
      </p:grpSpPr>
      <p:sp>
        <p:nvSpPr>
          <p:cNvPr id="4075" name="Google Shape;4075;g643bf360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6" name="Google Shape;4076;g643bf360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2" name="Shape 3852"/>
        <p:cNvGrpSpPr/>
        <p:nvPr/>
      </p:nvGrpSpPr>
      <p:grpSpPr>
        <a:xfrm>
          <a:off x="0" y="0"/>
          <a:ext cx="0" cy="0"/>
          <a:chOff x="0" y="0"/>
          <a:chExt cx="0" cy="0"/>
        </a:xfrm>
      </p:grpSpPr>
      <p:sp>
        <p:nvSpPr>
          <p:cNvPr id="3853" name="Google Shape;3853;g643bf367c3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4" name="Google Shape;3854;g643bf367c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6:15</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1" name="Shape 4081"/>
        <p:cNvGrpSpPr/>
        <p:nvPr/>
      </p:nvGrpSpPr>
      <p:grpSpPr>
        <a:xfrm>
          <a:off x="0" y="0"/>
          <a:ext cx="0" cy="0"/>
          <a:chOff x="0" y="0"/>
          <a:chExt cx="0" cy="0"/>
        </a:xfrm>
      </p:grpSpPr>
      <p:sp>
        <p:nvSpPr>
          <p:cNvPr id="4082" name="Google Shape;4082;g643bf360f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3" name="Google Shape;4083;g643bf360f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9" name="Shape 4089"/>
        <p:cNvGrpSpPr/>
        <p:nvPr/>
      </p:nvGrpSpPr>
      <p:grpSpPr>
        <a:xfrm>
          <a:off x="0" y="0"/>
          <a:ext cx="0" cy="0"/>
          <a:chOff x="0" y="0"/>
          <a:chExt cx="0" cy="0"/>
        </a:xfrm>
      </p:grpSpPr>
      <p:sp>
        <p:nvSpPr>
          <p:cNvPr id="4090" name="Google Shape;4090;g643bf360f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1" name="Google Shape;4091;g643bf360f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6" name="Shape 4096"/>
        <p:cNvGrpSpPr/>
        <p:nvPr/>
      </p:nvGrpSpPr>
      <p:grpSpPr>
        <a:xfrm>
          <a:off x="0" y="0"/>
          <a:ext cx="0" cy="0"/>
          <a:chOff x="0" y="0"/>
          <a:chExt cx="0" cy="0"/>
        </a:xfrm>
      </p:grpSpPr>
      <p:sp>
        <p:nvSpPr>
          <p:cNvPr id="4097" name="Google Shape;4097;g643bf360f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8" name="Google Shape;4098;g643bf360f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2" name="Shape 4102"/>
        <p:cNvGrpSpPr/>
        <p:nvPr/>
      </p:nvGrpSpPr>
      <p:grpSpPr>
        <a:xfrm>
          <a:off x="0" y="0"/>
          <a:ext cx="0" cy="0"/>
          <a:chOff x="0" y="0"/>
          <a:chExt cx="0" cy="0"/>
        </a:xfrm>
      </p:grpSpPr>
      <p:sp>
        <p:nvSpPr>
          <p:cNvPr id="4103" name="Google Shape;4103;g643bf360f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4" name="Google Shape;4104;g643bf360f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1" name="Shape 4111"/>
        <p:cNvGrpSpPr/>
        <p:nvPr/>
      </p:nvGrpSpPr>
      <p:grpSpPr>
        <a:xfrm>
          <a:off x="0" y="0"/>
          <a:ext cx="0" cy="0"/>
          <a:chOff x="0" y="0"/>
          <a:chExt cx="0" cy="0"/>
        </a:xfrm>
      </p:grpSpPr>
      <p:sp>
        <p:nvSpPr>
          <p:cNvPr id="4112" name="Google Shape;4112;g643bf360f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3" name="Google Shape;4113;g643bf360f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8" name="Shape 4118"/>
        <p:cNvGrpSpPr/>
        <p:nvPr/>
      </p:nvGrpSpPr>
      <p:grpSpPr>
        <a:xfrm>
          <a:off x="0" y="0"/>
          <a:ext cx="0" cy="0"/>
          <a:chOff x="0" y="0"/>
          <a:chExt cx="0" cy="0"/>
        </a:xfrm>
      </p:grpSpPr>
      <p:sp>
        <p:nvSpPr>
          <p:cNvPr id="4119" name="Google Shape;4119;g643bf360f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0" name="Google Shape;4120;g643bf360f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5" name="Shape 4125"/>
        <p:cNvGrpSpPr/>
        <p:nvPr/>
      </p:nvGrpSpPr>
      <p:grpSpPr>
        <a:xfrm>
          <a:off x="0" y="0"/>
          <a:ext cx="0" cy="0"/>
          <a:chOff x="0" y="0"/>
          <a:chExt cx="0" cy="0"/>
        </a:xfrm>
      </p:grpSpPr>
      <p:sp>
        <p:nvSpPr>
          <p:cNvPr id="4126" name="Google Shape;4126;g643bf360f1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7" name="Google Shape;4127;g643bf360f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2" name="Shape 4132"/>
        <p:cNvGrpSpPr/>
        <p:nvPr/>
      </p:nvGrpSpPr>
      <p:grpSpPr>
        <a:xfrm>
          <a:off x="0" y="0"/>
          <a:ext cx="0" cy="0"/>
          <a:chOff x="0" y="0"/>
          <a:chExt cx="0" cy="0"/>
        </a:xfrm>
      </p:grpSpPr>
      <p:sp>
        <p:nvSpPr>
          <p:cNvPr id="4133" name="Google Shape;4133;g643bf360f1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4" name="Google Shape;4134;g643bf360f1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9" name="Shape 4139"/>
        <p:cNvGrpSpPr/>
        <p:nvPr/>
      </p:nvGrpSpPr>
      <p:grpSpPr>
        <a:xfrm>
          <a:off x="0" y="0"/>
          <a:ext cx="0" cy="0"/>
          <a:chOff x="0" y="0"/>
          <a:chExt cx="0" cy="0"/>
        </a:xfrm>
      </p:grpSpPr>
      <p:sp>
        <p:nvSpPr>
          <p:cNvPr id="4140" name="Google Shape;4140;g643bf360f1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1" name="Google Shape;4141;g643bf360f1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9" name="Shape 4149"/>
        <p:cNvGrpSpPr/>
        <p:nvPr/>
      </p:nvGrpSpPr>
      <p:grpSpPr>
        <a:xfrm>
          <a:off x="0" y="0"/>
          <a:ext cx="0" cy="0"/>
          <a:chOff x="0" y="0"/>
          <a:chExt cx="0" cy="0"/>
        </a:xfrm>
      </p:grpSpPr>
      <p:sp>
        <p:nvSpPr>
          <p:cNvPr id="4150" name="Google Shape;4150;g6f6a321233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51" name="Google Shape;4151;g6f6a3212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0" name="Shape 3860"/>
        <p:cNvGrpSpPr/>
        <p:nvPr/>
      </p:nvGrpSpPr>
      <p:grpSpPr>
        <a:xfrm>
          <a:off x="0" y="0"/>
          <a:ext cx="0" cy="0"/>
          <a:chOff x="0" y="0"/>
          <a:chExt cx="0" cy="0"/>
        </a:xfrm>
      </p:grpSpPr>
      <p:sp>
        <p:nvSpPr>
          <p:cNvPr id="3861" name="Google Shape;3861;g6f6887e27e_1_269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62" name="Google Shape;3862;g6f6887e27e_1_26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7" name="Shape 4157"/>
        <p:cNvGrpSpPr/>
        <p:nvPr/>
      </p:nvGrpSpPr>
      <p:grpSpPr>
        <a:xfrm>
          <a:off x="0" y="0"/>
          <a:ext cx="0" cy="0"/>
          <a:chOff x="0" y="0"/>
          <a:chExt cx="0" cy="0"/>
        </a:xfrm>
      </p:grpSpPr>
      <p:sp>
        <p:nvSpPr>
          <p:cNvPr id="4158" name="Google Shape;4158;g6f6a32123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9" name="Google Shape;4159;g6f6a32123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5" name="Shape 4165"/>
        <p:cNvGrpSpPr/>
        <p:nvPr/>
      </p:nvGrpSpPr>
      <p:grpSpPr>
        <a:xfrm>
          <a:off x="0" y="0"/>
          <a:ext cx="0" cy="0"/>
          <a:chOff x="0" y="0"/>
          <a:chExt cx="0" cy="0"/>
        </a:xfrm>
      </p:grpSpPr>
      <p:sp>
        <p:nvSpPr>
          <p:cNvPr id="4166" name="Google Shape;4166;g6f6a32123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7" name="Google Shape;4167;g6f6a32123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3" name="Shape 4173"/>
        <p:cNvGrpSpPr/>
        <p:nvPr/>
      </p:nvGrpSpPr>
      <p:grpSpPr>
        <a:xfrm>
          <a:off x="0" y="0"/>
          <a:ext cx="0" cy="0"/>
          <a:chOff x="0" y="0"/>
          <a:chExt cx="0" cy="0"/>
        </a:xfrm>
      </p:grpSpPr>
      <p:sp>
        <p:nvSpPr>
          <p:cNvPr id="4174" name="Google Shape;4174;g6f6887e27e_1_3079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75" name="Google Shape;4175;g6f6887e27e_1_30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Need to create form</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1" name="Shape 4181"/>
        <p:cNvGrpSpPr/>
        <p:nvPr/>
      </p:nvGrpSpPr>
      <p:grpSpPr>
        <a:xfrm>
          <a:off x="0" y="0"/>
          <a:ext cx="0" cy="0"/>
          <a:chOff x="0" y="0"/>
          <a:chExt cx="0" cy="0"/>
        </a:xfrm>
      </p:grpSpPr>
      <p:sp>
        <p:nvSpPr>
          <p:cNvPr id="4182" name="Google Shape;4182;g6f6887e27e_1_346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83" name="Google Shape;4183;g6f6887e27e_1_34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8" name="Shape 3868"/>
        <p:cNvGrpSpPr/>
        <p:nvPr/>
      </p:nvGrpSpPr>
      <p:grpSpPr>
        <a:xfrm>
          <a:off x="0" y="0"/>
          <a:ext cx="0" cy="0"/>
          <a:chOff x="0" y="0"/>
          <a:chExt cx="0" cy="0"/>
        </a:xfrm>
      </p:grpSpPr>
      <p:sp>
        <p:nvSpPr>
          <p:cNvPr id="3869" name="Google Shape;3869;g6f6887e27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0" name="Google Shape;3870;g6f6887e27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7" name="Shape 3877"/>
        <p:cNvGrpSpPr/>
        <p:nvPr/>
      </p:nvGrpSpPr>
      <p:grpSpPr>
        <a:xfrm>
          <a:off x="0" y="0"/>
          <a:ext cx="0" cy="0"/>
          <a:chOff x="0" y="0"/>
          <a:chExt cx="0" cy="0"/>
        </a:xfrm>
      </p:grpSpPr>
      <p:sp>
        <p:nvSpPr>
          <p:cNvPr id="3878" name="Google Shape;3878;g6f6887e2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9" name="Google Shape;3879;g6f6887e2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9" name="Shape 3889"/>
        <p:cNvGrpSpPr/>
        <p:nvPr/>
      </p:nvGrpSpPr>
      <p:grpSpPr>
        <a:xfrm>
          <a:off x="0" y="0"/>
          <a:ext cx="0" cy="0"/>
          <a:chOff x="0" y="0"/>
          <a:chExt cx="0" cy="0"/>
        </a:xfrm>
      </p:grpSpPr>
      <p:sp>
        <p:nvSpPr>
          <p:cNvPr id="3890" name="Google Shape;3890;g6f6887e27e_1_15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1" name="Google Shape;3891;g6f6887e27e_1_15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6" name="Shape 3896"/>
        <p:cNvGrpSpPr/>
        <p:nvPr/>
      </p:nvGrpSpPr>
      <p:grpSpPr>
        <a:xfrm>
          <a:off x="0" y="0"/>
          <a:ext cx="0" cy="0"/>
          <a:chOff x="0" y="0"/>
          <a:chExt cx="0" cy="0"/>
        </a:xfrm>
      </p:grpSpPr>
      <p:sp>
        <p:nvSpPr>
          <p:cNvPr id="3897" name="Google Shape;3897;g6f6887e27e_1_11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8" name="Google Shape;3898;g6f6887e27e_1_11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7" name="Shape 3907"/>
        <p:cNvGrpSpPr/>
        <p:nvPr/>
      </p:nvGrpSpPr>
      <p:grpSpPr>
        <a:xfrm>
          <a:off x="0" y="0"/>
          <a:ext cx="0" cy="0"/>
          <a:chOff x="0" y="0"/>
          <a:chExt cx="0" cy="0"/>
        </a:xfrm>
      </p:grpSpPr>
      <p:sp>
        <p:nvSpPr>
          <p:cNvPr id="3908" name="Google Shape;3908;g65566133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9" name="Google Shape;3909;g65566133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solidFill>
          <a:srgbClr val="003B55"/>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62000" y="696425"/>
            <a:ext cx="5396700" cy="1159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0BFB7"/>
              </a:buClr>
              <a:buSzPts val="6000"/>
              <a:buNone/>
              <a:defRPr sz="6000">
                <a:solidFill>
                  <a:srgbClr val="80BFB7"/>
                </a:solidFill>
              </a:defRPr>
            </a:lvl1pPr>
            <a:lvl2pPr lvl="1" rtl="0">
              <a:spcBef>
                <a:spcPts val="0"/>
              </a:spcBef>
              <a:spcAft>
                <a:spcPts val="0"/>
              </a:spcAft>
              <a:buClr>
                <a:srgbClr val="80BFB7"/>
              </a:buClr>
              <a:buSzPts val="6000"/>
              <a:buNone/>
              <a:defRPr sz="6000">
                <a:solidFill>
                  <a:srgbClr val="80BFB7"/>
                </a:solidFill>
              </a:defRPr>
            </a:lvl2pPr>
            <a:lvl3pPr lvl="2" rtl="0">
              <a:spcBef>
                <a:spcPts val="0"/>
              </a:spcBef>
              <a:spcAft>
                <a:spcPts val="0"/>
              </a:spcAft>
              <a:buClr>
                <a:srgbClr val="80BFB7"/>
              </a:buClr>
              <a:buSzPts val="6000"/>
              <a:buNone/>
              <a:defRPr sz="6000">
                <a:solidFill>
                  <a:srgbClr val="80BFB7"/>
                </a:solidFill>
              </a:defRPr>
            </a:lvl3pPr>
            <a:lvl4pPr lvl="3" rtl="0">
              <a:spcBef>
                <a:spcPts val="0"/>
              </a:spcBef>
              <a:spcAft>
                <a:spcPts val="0"/>
              </a:spcAft>
              <a:buClr>
                <a:srgbClr val="80BFB7"/>
              </a:buClr>
              <a:buSzPts val="6000"/>
              <a:buNone/>
              <a:defRPr sz="6000">
                <a:solidFill>
                  <a:srgbClr val="80BFB7"/>
                </a:solidFill>
              </a:defRPr>
            </a:lvl4pPr>
            <a:lvl5pPr lvl="4" rtl="0">
              <a:spcBef>
                <a:spcPts val="0"/>
              </a:spcBef>
              <a:spcAft>
                <a:spcPts val="0"/>
              </a:spcAft>
              <a:buClr>
                <a:srgbClr val="80BFB7"/>
              </a:buClr>
              <a:buSzPts val="6000"/>
              <a:buNone/>
              <a:defRPr sz="6000">
                <a:solidFill>
                  <a:srgbClr val="80BFB7"/>
                </a:solidFill>
              </a:defRPr>
            </a:lvl5pPr>
            <a:lvl6pPr lvl="5" rtl="0">
              <a:spcBef>
                <a:spcPts val="0"/>
              </a:spcBef>
              <a:spcAft>
                <a:spcPts val="0"/>
              </a:spcAft>
              <a:buClr>
                <a:srgbClr val="80BFB7"/>
              </a:buClr>
              <a:buSzPts val="6000"/>
              <a:buNone/>
              <a:defRPr sz="6000">
                <a:solidFill>
                  <a:srgbClr val="80BFB7"/>
                </a:solidFill>
              </a:defRPr>
            </a:lvl6pPr>
            <a:lvl7pPr lvl="6" rtl="0">
              <a:spcBef>
                <a:spcPts val="0"/>
              </a:spcBef>
              <a:spcAft>
                <a:spcPts val="0"/>
              </a:spcAft>
              <a:buClr>
                <a:srgbClr val="80BFB7"/>
              </a:buClr>
              <a:buSzPts val="6000"/>
              <a:buNone/>
              <a:defRPr sz="6000">
                <a:solidFill>
                  <a:srgbClr val="80BFB7"/>
                </a:solidFill>
              </a:defRPr>
            </a:lvl7pPr>
            <a:lvl8pPr lvl="7" rtl="0">
              <a:spcBef>
                <a:spcPts val="0"/>
              </a:spcBef>
              <a:spcAft>
                <a:spcPts val="0"/>
              </a:spcAft>
              <a:buClr>
                <a:srgbClr val="80BFB7"/>
              </a:buClr>
              <a:buSzPts val="6000"/>
              <a:buNone/>
              <a:defRPr sz="6000">
                <a:solidFill>
                  <a:srgbClr val="80BFB7"/>
                </a:solidFill>
              </a:defRPr>
            </a:lvl8pPr>
            <a:lvl9pPr lvl="8" rtl="0">
              <a:spcBef>
                <a:spcPts val="0"/>
              </a:spcBef>
              <a:spcAft>
                <a:spcPts val="0"/>
              </a:spcAft>
              <a:buClr>
                <a:srgbClr val="80BFB7"/>
              </a:buClr>
              <a:buSzPts val="6000"/>
              <a:buNone/>
              <a:defRPr sz="6000">
                <a:solidFill>
                  <a:srgbClr val="80BFB7"/>
                </a:solidFill>
              </a:defRPr>
            </a:lvl9pPr>
          </a:lstStyle>
          <a:p/>
        </p:txBody>
      </p:sp>
      <p:grpSp>
        <p:nvGrpSpPr>
          <p:cNvPr id="11" name="Google Shape;11;p2"/>
          <p:cNvGrpSpPr/>
          <p:nvPr/>
        </p:nvGrpSpPr>
        <p:grpSpPr>
          <a:xfrm rot="10800000">
            <a:off x="8705367" y="28698"/>
            <a:ext cx="410132" cy="5086302"/>
            <a:chOff x="836200" y="238125"/>
            <a:chExt cx="422425" cy="5238750"/>
          </a:xfrm>
        </p:grpSpPr>
        <p:sp>
          <p:nvSpPr>
            <p:cNvPr id="12" name="Google Shape;12;p2"/>
            <p:cNvSpPr/>
            <p:nvPr/>
          </p:nvSpPr>
          <p:spPr>
            <a:xfrm>
              <a:off x="836200" y="2381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836200" y="38862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36200"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36200" y="6896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36200" y="8401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836200"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36200" y="11411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3620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36200" y="14422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36200"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36200" y="174322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836200" y="18937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836200" y="20442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36200"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36200" y="23452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36200"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36200"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836200"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836200" y="29473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836200"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836200"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836200"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836200"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836200" y="36998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836200"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836200" y="40008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836200"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836200"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836200"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836200"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836200" y="47534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836200"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836200"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836200"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836200" y="53554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986700" y="3886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986700" y="539125"/>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986700" y="84015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986700" y="11411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986700" y="129170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986700" y="17432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986700" y="18937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986700" y="219475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986700" y="23452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986700" y="24957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986700" y="27968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986700" y="2947300"/>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986700" y="30978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986700" y="354935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986700" y="36998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986700" y="38503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986700" y="41514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986700" y="430190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986700"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986700" y="46029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986700" y="490395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986700" y="5054450"/>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986700" y="53554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1137200" y="2381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1137200" y="53912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1137200" y="9906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1137200" y="11411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1137200" y="14422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1137200"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1137200" y="21947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1137200"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1137200" y="24957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1137200" y="264627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1137200" y="29473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1137200"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1137200" y="33988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1137200"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1137200"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1137200" y="400087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1137200"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1137200" y="46029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1137200"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1137200" y="505445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1137200"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1137200" y="53554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 name="Google Shape;92;p2"/>
          <p:cNvGrpSpPr/>
          <p:nvPr/>
        </p:nvGrpSpPr>
        <p:grpSpPr>
          <a:xfrm rot="10800000">
            <a:off x="6659535" y="28698"/>
            <a:ext cx="2309844" cy="5086302"/>
            <a:chOff x="986700" y="238125"/>
            <a:chExt cx="2379075" cy="5238750"/>
          </a:xfrm>
        </p:grpSpPr>
        <p:sp>
          <p:nvSpPr>
            <p:cNvPr id="93" name="Google Shape;93;p2"/>
            <p:cNvSpPr/>
            <p:nvPr/>
          </p:nvSpPr>
          <p:spPr>
            <a:xfrm>
              <a:off x="986700" y="23812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986700" y="6896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986700" y="99067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986700" y="1442200"/>
              <a:ext cx="121400" cy="121400"/>
            </a:xfrm>
            <a:custGeom>
              <a:rect b="b" l="l" r="r" t="t"/>
              <a:pathLst>
                <a:path extrusionOk="0" h="4856" w="4856">
                  <a:moveTo>
                    <a:pt x="0" y="0"/>
                  </a:moveTo>
                  <a:lnTo>
                    <a:pt x="0"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986700" y="1592700"/>
              <a:ext cx="121400" cy="121425"/>
            </a:xfrm>
            <a:custGeom>
              <a:rect b="b" l="l" r="r" t="t"/>
              <a:pathLst>
                <a:path extrusionOk="0" h="4857"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986700" y="20442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986700" y="2646275"/>
              <a:ext cx="121400" cy="121425"/>
            </a:xfrm>
            <a:custGeom>
              <a:rect b="b" l="l" r="r" t="t"/>
              <a:pathLst>
                <a:path extrusionOk="0" h="4857"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986700" y="3248325"/>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986700" y="33988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986700" y="4000875"/>
              <a:ext cx="121400" cy="121425"/>
            </a:xfrm>
            <a:custGeom>
              <a:rect b="b" l="l" r="r" t="t"/>
              <a:pathLst>
                <a:path extrusionOk="0" h="4857"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986700" y="47534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986700" y="5204975"/>
              <a:ext cx="121400" cy="121400"/>
            </a:xfrm>
            <a:custGeom>
              <a:rect b="b" l="l" r="r" t="t"/>
              <a:pathLst>
                <a:path extrusionOk="0" h="4856" w="4856">
                  <a:moveTo>
                    <a:pt x="0" y="0"/>
                  </a:moveTo>
                  <a:lnTo>
                    <a:pt x="0"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1137200" y="388625"/>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1137200" y="689650"/>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1137200" y="84015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1137200" y="1291700"/>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1137200" y="1743225"/>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1137200" y="1893725"/>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1137200" y="2044250"/>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1137200" y="27968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1137200" y="3097825"/>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1137200" y="354935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1137200" y="430190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1137200" y="4452425"/>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1137200" y="490395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1287725"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1287725" y="53912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1287725" y="9906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1287725"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1287725" y="1442200"/>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1287725" y="15927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a:off x="1287725" y="21947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1287725"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1287725" y="26462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1287725" y="2796800"/>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1287725" y="30978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1287725" y="32483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1287725" y="33988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1287725" y="35493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1287725"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1287725" y="4151400"/>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1287725" y="430190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1287725" y="46029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1287725" y="49039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1287725" y="53554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1438225"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1438225" y="53912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1438225"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1438225" y="8401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1438225" y="9906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1438225" y="11411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1438225" y="129170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a:off x="1438225" y="14422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a:off x="1438225" y="15927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
            <p:cNvSpPr/>
            <p:nvPr/>
          </p:nvSpPr>
          <p:spPr>
            <a:xfrm>
              <a:off x="1438225" y="17432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p:nvPr/>
          </p:nvSpPr>
          <p:spPr>
            <a:xfrm>
              <a:off x="1438225" y="18937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1438225" y="20442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1438225"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a:off x="1438225" y="24957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a:off x="1438225" y="264627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1438225" y="29473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a:off x="1438225" y="30978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a:off x="1438225" y="32483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
            <p:cNvSpPr/>
            <p:nvPr/>
          </p:nvSpPr>
          <p:spPr>
            <a:xfrm>
              <a:off x="1438225" y="33988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
            <p:cNvSpPr/>
            <p:nvPr/>
          </p:nvSpPr>
          <p:spPr>
            <a:xfrm>
              <a:off x="1438225" y="35493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
            <p:cNvSpPr/>
            <p:nvPr/>
          </p:nvSpPr>
          <p:spPr>
            <a:xfrm>
              <a:off x="1438225"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
            <p:cNvSpPr/>
            <p:nvPr/>
          </p:nvSpPr>
          <p:spPr>
            <a:xfrm>
              <a:off x="1438225" y="385037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
            <p:cNvSpPr/>
            <p:nvPr/>
          </p:nvSpPr>
          <p:spPr>
            <a:xfrm>
              <a:off x="1438225" y="400087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p:nvPr/>
          </p:nvSpPr>
          <p:spPr>
            <a:xfrm>
              <a:off x="1438225" y="430190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
            <p:cNvSpPr/>
            <p:nvPr/>
          </p:nvSpPr>
          <p:spPr>
            <a:xfrm>
              <a:off x="1438225" y="44524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
            <p:cNvSpPr/>
            <p:nvPr/>
          </p:nvSpPr>
          <p:spPr>
            <a:xfrm>
              <a:off x="1438225" y="46029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
            <p:cNvSpPr/>
            <p:nvPr/>
          </p:nvSpPr>
          <p:spPr>
            <a:xfrm>
              <a:off x="1438225" y="47534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
            <p:cNvSpPr/>
            <p:nvPr/>
          </p:nvSpPr>
          <p:spPr>
            <a:xfrm>
              <a:off x="1438225"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
            <p:cNvSpPr/>
            <p:nvPr/>
          </p:nvSpPr>
          <p:spPr>
            <a:xfrm>
              <a:off x="1438225" y="505445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
            <p:cNvSpPr/>
            <p:nvPr/>
          </p:nvSpPr>
          <p:spPr>
            <a:xfrm>
              <a:off x="1438225" y="520497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
            <p:cNvSpPr/>
            <p:nvPr/>
          </p:nvSpPr>
          <p:spPr>
            <a:xfrm>
              <a:off x="1438225" y="53554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
            <p:cNvSpPr/>
            <p:nvPr/>
          </p:nvSpPr>
          <p:spPr>
            <a:xfrm>
              <a:off x="1588750"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
            <p:cNvSpPr/>
            <p:nvPr/>
          </p:nvSpPr>
          <p:spPr>
            <a:xfrm>
              <a:off x="1588750"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
            <p:cNvSpPr/>
            <p:nvPr/>
          </p:nvSpPr>
          <p:spPr>
            <a:xfrm>
              <a:off x="1588750" y="9906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
            <p:cNvSpPr/>
            <p:nvPr/>
          </p:nvSpPr>
          <p:spPr>
            <a:xfrm>
              <a:off x="1588750" y="1442200"/>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
            <p:cNvSpPr/>
            <p:nvPr/>
          </p:nvSpPr>
          <p:spPr>
            <a:xfrm>
              <a:off x="1588750" y="17432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
            <p:cNvSpPr/>
            <p:nvPr/>
          </p:nvSpPr>
          <p:spPr>
            <a:xfrm>
              <a:off x="1588750" y="21947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
            <p:cNvSpPr/>
            <p:nvPr/>
          </p:nvSpPr>
          <p:spPr>
            <a:xfrm>
              <a:off x="1588750" y="24957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
            <p:cNvSpPr/>
            <p:nvPr/>
          </p:nvSpPr>
          <p:spPr>
            <a:xfrm>
              <a:off x="1588750" y="2796800"/>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
            <p:cNvSpPr/>
            <p:nvPr/>
          </p:nvSpPr>
          <p:spPr>
            <a:xfrm>
              <a:off x="1588750" y="29473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
            <p:cNvSpPr/>
            <p:nvPr/>
          </p:nvSpPr>
          <p:spPr>
            <a:xfrm>
              <a:off x="1588750" y="32483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
            <p:cNvSpPr/>
            <p:nvPr/>
          </p:nvSpPr>
          <p:spPr>
            <a:xfrm>
              <a:off x="1588750" y="33988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
            <p:cNvSpPr/>
            <p:nvPr/>
          </p:nvSpPr>
          <p:spPr>
            <a:xfrm>
              <a:off x="1588750"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
            <p:cNvSpPr/>
            <p:nvPr/>
          </p:nvSpPr>
          <p:spPr>
            <a:xfrm>
              <a:off x="1588750" y="38503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
            <p:cNvSpPr/>
            <p:nvPr/>
          </p:nvSpPr>
          <p:spPr>
            <a:xfrm>
              <a:off x="1588750" y="4151400"/>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
            <p:cNvSpPr/>
            <p:nvPr/>
          </p:nvSpPr>
          <p:spPr>
            <a:xfrm>
              <a:off x="1588750" y="430190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
            <p:cNvSpPr/>
            <p:nvPr/>
          </p:nvSpPr>
          <p:spPr>
            <a:xfrm>
              <a:off x="1588750" y="44524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
            <p:cNvSpPr/>
            <p:nvPr/>
          </p:nvSpPr>
          <p:spPr>
            <a:xfrm>
              <a:off x="1588750" y="46029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
            <p:cNvSpPr/>
            <p:nvPr/>
          </p:nvSpPr>
          <p:spPr>
            <a:xfrm>
              <a:off x="1588750" y="49039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
            <p:cNvSpPr/>
            <p:nvPr/>
          </p:nvSpPr>
          <p:spPr>
            <a:xfrm>
              <a:off x="1588750" y="52049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
            <p:cNvSpPr/>
            <p:nvPr/>
          </p:nvSpPr>
          <p:spPr>
            <a:xfrm>
              <a:off x="1739250"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
            <p:cNvSpPr/>
            <p:nvPr/>
          </p:nvSpPr>
          <p:spPr>
            <a:xfrm>
              <a:off x="1739250" y="8401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
            <p:cNvSpPr/>
            <p:nvPr/>
          </p:nvSpPr>
          <p:spPr>
            <a:xfrm>
              <a:off x="1739250" y="11411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
            <p:cNvSpPr/>
            <p:nvPr/>
          </p:nvSpPr>
          <p:spPr>
            <a:xfrm>
              <a:off x="1739250" y="14422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
            <p:cNvSpPr/>
            <p:nvPr/>
          </p:nvSpPr>
          <p:spPr>
            <a:xfrm>
              <a:off x="1739250" y="18937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
            <p:cNvSpPr/>
            <p:nvPr/>
          </p:nvSpPr>
          <p:spPr>
            <a:xfrm>
              <a:off x="1739250" y="24957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
            <p:cNvSpPr/>
            <p:nvPr/>
          </p:nvSpPr>
          <p:spPr>
            <a:xfrm>
              <a:off x="1739250" y="264627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
            <p:cNvSpPr/>
            <p:nvPr/>
          </p:nvSpPr>
          <p:spPr>
            <a:xfrm>
              <a:off x="1739250"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
            <p:cNvSpPr/>
            <p:nvPr/>
          </p:nvSpPr>
          <p:spPr>
            <a:xfrm>
              <a:off x="1739250"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
            <p:cNvSpPr/>
            <p:nvPr/>
          </p:nvSpPr>
          <p:spPr>
            <a:xfrm>
              <a:off x="1739250"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
            <p:cNvSpPr/>
            <p:nvPr/>
          </p:nvSpPr>
          <p:spPr>
            <a:xfrm>
              <a:off x="1739250" y="53554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
            <p:cNvSpPr/>
            <p:nvPr/>
          </p:nvSpPr>
          <p:spPr>
            <a:xfrm>
              <a:off x="1889750" y="388625"/>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
            <p:cNvSpPr/>
            <p:nvPr/>
          </p:nvSpPr>
          <p:spPr>
            <a:xfrm>
              <a:off x="1889750" y="84015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
            <p:cNvSpPr/>
            <p:nvPr/>
          </p:nvSpPr>
          <p:spPr>
            <a:xfrm>
              <a:off x="1889750" y="3398850"/>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
            <p:cNvSpPr/>
            <p:nvPr/>
          </p:nvSpPr>
          <p:spPr>
            <a:xfrm>
              <a:off x="1889750" y="4602925"/>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
            <p:cNvSpPr/>
            <p:nvPr/>
          </p:nvSpPr>
          <p:spPr>
            <a:xfrm>
              <a:off x="1889750" y="5204975"/>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
            <p:cNvSpPr/>
            <p:nvPr/>
          </p:nvSpPr>
          <p:spPr>
            <a:xfrm>
              <a:off x="2040275" y="6896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
            <p:cNvSpPr/>
            <p:nvPr/>
          </p:nvSpPr>
          <p:spPr>
            <a:xfrm>
              <a:off x="2040275" y="1893725"/>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
            <p:cNvSpPr/>
            <p:nvPr/>
          </p:nvSpPr>
          <p:spPr>
            <a:xfrm>
              <a:off x="2040275" y="2796800"/>
              <a:ext cx="121400" cy="121400"/>
            </a:xfrm>
            <a:custGeom>
              <a:rect b="b" l="l" r="r" t="t"/>
              <a:pathLst>
                <a:path extrusionOk="0" h="4856" w="4856">
                  <a:moveTo>
                    <a:pt x="0" y="0"/>
                  </a:moveTo>
                  <a:lnTo>
                    <a:pt x="0"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
            <p:cNvSpPr/>
            <p:nvPr/>
          </p:nvSpPr>
          <p:spPr>
            <a:xfrm>
              <a:off x="2190775" y="5054450"/>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
            <p:cNvSpPr/>
            <p:nvPr/>
          </p:nvSpPr>
          <p:spPr>
            <a:xfrm>
              <a:off x="2341300" y="47534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
            <p:cNvSpPr/>
            <p:nvPr/>
          </p:nvSpPr>
          <p:spPr>
            <a:xfrm>
              <a:off x="2642325" y="26462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
            <p:cNvSpPr/>
            <p:nvPr/>
          </p:nvSpPr>
          <p:spPr>
            <a:xfrm>
              <a:off x="2642325" y="52049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
            <p:cNvSpPr/>
            <p:nvPr/>
          </p:nvSpPr>
          <p:spPr>
            <a:xfrm>
              <a:off x="3244350" y="990675"/>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 name="Google Shape;212;p2"/>
          <p:cNvGrpSpPr/>
          <p:nvPr/>
        </p:nvGrpSpPr>
        <p:grpSpPr>
          <a:xfrm rot="10800000">
            <a:off x="6367294" y="28698"/>
            <a:ext cx="2017554" cy="5086302"/>
            <a:chOff x="1588750" y="238125"/>
            <a:chExt cx="2078025" cy="5238750"/>
          </a:xfrm>
        </p:grpSpPr>
        <p:sp>
          <p:nvSpPr>
            <p:cNvPr id="213" name="Google Shape;213;p2"/>
            <p:cNvSpPr/>
            <p:nvPr/>
          </p:nvSpPr>
          <p:spPr>
            <a:xfrm>
              <a:off x="1588750" y="129170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
            <p:cNvSpPr/>
            <p:nvPr/>
          </p:nvSpPr>
          <p:spPr>
            <a:xfrm>
              <a:off x="1588750" y="159270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
            <p:cNvSpPr/>
            <p:nvPr/>
          </p:nvSpPr>
          <p:spPr>
            <a:xfrm>
              <a:off x="1588750" y="264627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
            <p:cNvSpPr/>
            <p:nvPr/>
          </p:nvSpPr>
          <p:spPr>
            <a:xfrm>
              <a:off x="1588750" y="400087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
            <p:cNvSpPr/>
            <p:nvPr/>
          </p:nvSpPr>
          <p:spPr>
            <a:xfrm>
              <a:off x="1588750" y="47534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
            <p:cNvSpPr/>
            <p:nvPr/>
          </p:nvSpPr>
          <p:spPr>
            <a:xfrm>
              <a:off x="1588750" y="505445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
            <p:cNvSpPr/>
            <p:nvPr/>
          </p:nvSpPr>
          <p:spPr>
            <a:xfrm>
              <a:off x="1739250" y="53912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
            <p:cNvSpPr/>
            <p:nvPr/>
          </p:nvSpPr>
          <p:spPr>
            <a:xfrm>
              <a:off x="1739250" y="129170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
            <p:cNvSpPr/>
            <p:nvPr/>
          </p:nvSpPr>
          <p:spPr>
            <a:xfrm>
              <a:off x="1739250" y="27968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
            <p:cNvSpPr/>
            <p:nvPr/>
          </p:nvSpPr>
          <p:spPr>
            <a:xfrm>
              <a:off x="1739250" y="33988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
            <p:cNvSpPr/>
            <p:nvPr/>
          </p:nvSpPr>
          <p:spPr>
            <a:xfrm>
              <a:off x="1739250" y="35493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
            <p:cNvSpPr/>
            <p:nvPr/>
          </p:nvSpPr>
          <p:spPr>
            <a:xfrm>
              <a:off x="1739250" y="430190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
            <p:cNvSpPr/>
            <p:nvPr/>
          </p:nvSpPr>
          <p:spPr>
            <a:xfrm>
              <a:off x="1739250" y="520497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
            <p:cNvSpPr/>
            <p:nvPr/>
          </p:nvSpPr>
          <p:spPr>
            <a:xfrm>
              <a:off x="1889750" y="2381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
            <p:cNvSpPr/>
            <p:nvPr/>
          </p:nvSpPr>
          <p:spPr>
            <a:xfrm>
              <a:off x="1889750" y="14422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
            <p:cNvSpPr/>
            <p:nvPr/>
          </p:nvSpPr>
          <p:spPr>
            <a:xfrm>
              <a:off x="1889750" y="17432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
            <p:cNvSpPr/>
            <p:nvPr/>
          </p:nvSpPr>
          <p:spPr>
            <a:xfrm>
              <a:off x="1889750" y="18937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
            <p:cNvSpPr/>
            <p:nvPr/>
          </p:nvSpPr>
          <p:spPr>
            <a:xfrm>
              <a:off x="1889750"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
            <p:cNvSpPr/>
            <p:nvPr/>
          </p:nvSpPr>
          <p:spPr>
            <a:xfrm>
              <a:off x="1889750" y="21947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
            <p:cNvSpPr/>
            <p:nvPr/>
          </p:nvSpPr>
          <p:spPr>
            <a:xfrm>
              <a:off x="1889750"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
            <p:cNvSpPr/>
            <p:nvPr/>
          </p:nvSpPr>
          <p:spPr>
            <a:xfrm>
              <a:off x="1889750" y="24957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
            <p:cNvSpPr/>
            <p:nvPr/>
          </p:nvSpPr>
          <p:spPr>
            <a:xfrm>
              <a:off x="1889750" y="26462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
            <p:cNvSpPr/>
            <p:nvPr/>
          </p:nvSpPr>
          <p:spPr>
            <a:xfrm>
              <a:off x="1889750"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
            <p:cNvSpPr/>
            <p:nvPr/>
          </p:nvSpPr>
          <p:spPr>
            <a:xfrm>
              <a:off x="1889750" y="29473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
            <p:cNvSpPr/>
            <p:nvPr/>
          </p:nvSpPr>
          <p:spPr>
            <a:xfrm>
              <a:off x="1889750"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
            <p:cNvSpPr/>
            <p:nvPr/>
          </p:nvSpPr>
          <p:spPr>
            <a:xfrm>
              <a:off x="1889750" y="38503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
            <p:cNvSpPr/>
            <p:nvPr/>
          </p:nvSpPr>
          <p:spPr>
            <a:xfrm>
              <a:off x="1889750" y="40008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
            <p:cNvSpPr/>
            <p:nvPr/>
          </p:nvSpPr>
          <p:spPr>
            <a:xfrm>
              <a:off x="1889750"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
            <p:cNvSpPr/>
            <p:nvPr/>
          </p:nvSpPr>
          <p:spPr>
            <a:xfrm>
              <a:off x="1889750" y="430190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
            <p:cNvSpPr/>
            <p:nvPr/>
          </p:nvSpPr>
          <p:spPr>
            <a:xfrm>
              <a:off x="1889750" y="44524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
            <p:cNvSpPr/>
            <p:nvPr/>
          </p:nvSpPr>
          <p:spPr>
            <a:xfrm>
              <a:off x="1889750"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
            <p:cNvSpPr/>
            <p:nvPr/>
          </p:nvSpPr>
          <p:spPr>
            <a:xfrm>
              <a:off x="1889750" y="49039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
            <p:cNvSpPr/>
            <p:nvPr/>
          </p:nvSpPr>
          <p:spPr>
            <a:xfrm>
              <a:off x="2040275" y="38862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
            <p:cNvSpPr/>
            <p:nvPr/>
          </p:nvSpPr>
          <p:spPr>
            <a:xfrm>
              <a:off x="2040275" y="11411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
            <p:cNvSpPr/>
            <p:nvPr/>
          </p:nvSpPr>
          <p:spPr>
            <a:xfrm>
              <a:off x="2040275" y="129170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
            <p:cNvSpPr/>
            <p:nvPr/>
          </p:nvSpPr>
          <p:spPr>
            <a:xfrm>
              <a:off x="2040275" y="14422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
            <p:cNvSpPr/>
            <p:nvPr/>
          </p:nvSpPr>
          <p:spPr>
            <a:xfrm>
              <a:off x="2040275" y="174322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
            <p:cNvSpPr/>
            <p:nvPr/>
          </p:nvSpPr>
          <p:spPr>
            <a:xfrm>
              <a:off x="2040275" y="20442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
            <p:cNvSpPr/>
            <p:nvPr/>
          </p:nvSpPr>
          <p:spPr>
            <a:xfrm>
              <a:off x="2040275" y="26462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
            <p:cNvSpPr/>
            <p:nvPr/>
          </p:nvSpPr>
          <p:spPr>
            <a:xfrm>
              <a:off x="2040275" y="29473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
            <p:cNvSpPr/>
            <p:nvPr/>
          </p:nvSpPr>
          <p:spPr>
            <a:xfrm>
              <a:off x="2040275" y="30978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
            <p:cNvSpPr/>
            <p:nvPr/>
          </p:nvSpPr>
          <p:spPr>
            <a:xfrm>
              <a:off x="2040275" y="32483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
            <p:cNvSpPr/>
            <p:nvPr/>
          </p:nvSpPr>
          <p:spPr>
            <a:xfrm>
              <a:off x="2040275" y="35493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
            <p:cNvSpPr/>
            <p:nvPr/>
          </p:nvSpPr>
          <p:spPr>
            <a:xfrm>
              <a:off x="2040275" y="36998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
            <p:cNvSpPr/>
            <p:nvPr/>
          </p:nvSpPr>
          <p:spPr>
            <a:xfrm>
              <a:off x="2040275" y="38503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
            <p:cNvSpPr/>
            <p:nvPr/>
          </p:nvSpPr>
          <p:spPr>
            <a:xfrm>
              <a:off x="2040275" y="40008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
            <p:cNvSpPr/>
            <p:nvPr/>
          </p:nvSpPr>
          <p:spPr>
            <a:xfrm>
              <a:off x="2040275" y="430190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
            <p:cNvSpPr/>
            <p:nvPr/>
          </p:nvSpPr>
          <p:spPr>
            <a:xfrm>
              <a:off x="2040275" y="44524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
            <p:cNvSpPr/>
            <p:nvPr/>
          </p:nvSpPr>
          <p:spPr>
            <a:xfrm>
              <a:off x="2040275" y="49039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
            <p:cNvSpPr/>
            <p:nvPr/>
          </p:nvSpPr>
          <p:spPr>
            <a:xfrm>
              <a:off x="2040275" y="505445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
            <p:cNvSpPr/>
            <p:nvPr/>
          </p:nvSpPr>
          <p:spPr>
            <a:xfrm>
              <a:off x="2040275" y="52049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
            <p:cNvSpPr/>
            <p:nvPr/>
          </p:nvSpPr>
          <p:spPr>
            <a:xfrm>
              <a:off x="2190775" y="2381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
            <p:cNvSpPr/>
            <p:nvPr/>
          </p:nvSpPr>
          <p:spPr>
            <a:xfrm>
              <a:off x="2190775" y="6896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
            <p:cNvSpPr/>
            <p:nvPr/>
          </p:nvSpPr>
          <p:spPr>
            <a:xfrm>
              <a:off x="2190775" y="8401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
            <p:cNvSpPr/>
            <p:nvPr/>
          </p:nvSpPr>
          <p:spPr>
            <a:xfrm>
              <a:off x="2190775" y="11411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
            <p:cNvSpPr/>
            <p:nvPr/>
          </p:nvSpPr>
          <p:spPr>
            <a:xfrm>
              <a:off x="2190775"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
            <p:cNvSpPr/>
            <p:nvPr/>
          </p:nvSpPr>
          <p:spPr>
            <a:xfrm>
              <a:off x="2190775" y="15927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
            <p:cNvSpPr/>
            <p:nvPr/>
          </p:nvSpPr>
          <p:spPr>
            <a:xfrm>
              <a:off x="2190775" y="17432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
            <p:cNvSpPr/>
            <p:nvPr/>
          </p:nvSpPr>
          <p:spPr>
            <a:xfrm>
              <a:off x="2190775" y="18937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
            <p:cNvSpPr/>
            <p:nvPr/>
          </p:nvSpPr>
          <p:spPr>
            <a:xfrm>
              <a:off x="2190775"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
            <p:cNvSpPr/>
            <p:nvPr/>
          </p:nvSpPr>
          <p:spPr>
            <a:xfrm>
              <a:off x="2190775" y="21947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
            <p:cNvSpPr/>
            <p:nvPr/>
          </p:nvSpPr>
          <p:spPr>
            <a:xfrm>
              <a:off x="2190775"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
            <p:cNvSpPr/>
            <p:nvPr/>
          </p:nvSpPr>
          <p:spPr>
            <a:xfrm>
              <a:off x="2190775" y="24957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
            <p:cNvSpPr/>
            <p:nvPr/>
          </p:nvSpPr>
          <p:spPr>
            <a:xfrm>
              <a:off x="2190775"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
            <p:cNvSpPr/>
            <p:nvPr/>
          </p:nvSpPr>
          <p:spPr>
            <a:xfrm>
              <a:off x="2190775"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
            <p:cNvSpPr/>
            <p:nvPr/>
          </p:nvSpPr>
          <p:spPr>
            <a:xfrm>
              <a:off x="2190775" y="32483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
            <p:cNvSpPr/>
            <p:nvPr/>
          </p:nvSpPr>
          <p:spPr>
            <a:xfrm>
              <a:off x="2190775" y="33988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
            <p:cNvSpPr/>
            <p:nvPr/>
          </p:nvSpPr>
          <p:spPr>
            <a:xfrm>
              <a:off x="2190775" y="35493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
            <p:cNvSpPr/>
            <p:nvPr/>
          </p:nvSpPr>
          <p:spPr>
            <a:xfrm>
              <a:off x="2190775"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
            <p:cNvSpPr/>
            <p:nvPr/>
          </p:nvSpPr>
          <p:spPr>
            <a:xfrm>
              <a:off x="2190775" y="40008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
            <p:cNvSpPr/>
            <p:nvPr/>
          </p:nvSpPr>
          <p:spPr>
            <a:xfrm>
              <a:off x="2190775"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
            <p:cNvSpPr/>
            <p:nvPr/>
          </p:nvSpPr>
          <p:spPr>
            <a:xfrm>
              <a:off x="2190775" y="44524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
            <p:cNvSpPr/>
            <p:nvPr/>
          </p:nvSpPr>
          <p:spPr>
            <a:xfrm>
              <a:off x="2190775" y="46029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
            <p:cNvSpPr/>
            <p:nvPr/>
          </p:nvSpPr>
          <p:spPr>
            <a:xfrm>
              <a:off x="2190775"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
            <p:cNvSpPr/>
            <p:nvPr/>
          </p:nvSpPr>
          <p:spPr>
            <a:xfrm>
              <a:off x="2190775"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
            <p:cNvSpPr/>
            <p:nvPr/>
          </p:nvSpPr>
          <p:spPr>
            <a:xfrm>
              <a:off x="2190775" y="53554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
            <p:cNvSpPr/>
            <p:nvPr/>
          </p:nvSpPr>
          <p:spPr>
            <a:xfrm>
              <a:off x="2341300" y="53912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
            <p:cNvSpPr/>
            <p:nvPr/>
          </p:nvSpPr>
          <p:spPr>
            <a:xfrm>
              <a:off x="2341300" y="6896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
            <p:cNvSpPr/>
            <p:nvPr/>
          </p:nvSpPr>
          <p:spPr>
            <a:xfrm>
              <a:off x="2341300" y="9906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
            <p:cNvSpPr/>
            <p:nvPr/>
          </p:nvSpPr>
          <p:spPr>
            <a:xfrm>
              <a:off x="2341300" y="129170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
            <p:cNvSpPr/>
            <p:nvPr/>
          </p:nvSpPr>
          <p:spPr>
            <a:xfrm>
              <a:off x="2341300" y="14422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
            <p:cNvSpPr/>
            <p:nvPr/>
          </p:nvSpPr>
          <p:spPr>
            <a:xfrm>
              <a:off x="2341300" y="159270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
            <p:cNvSpPr/>
            <p:nvPr/>
          </p:nvSpPr>
          <p:spPr>
            <a:xfrm>
              <a:off x="2341300" y="174322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
            <p:cNvSpPr/>
            <p:nvPr/>
          </p:nvSpPr>
          <p:spPr>
            <a:xfrm>
              <a:off x="2341300" y="21947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
            <p:cNvSpPr/>
            <p:nvPr/>
          </p:nvSpPr>
          <p:spPr>
            <a:xfrm>
              <a:off x="2341300" y="23452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
            <p:cNvSpPr/>
            <p:nvPr/>
          </p:nvSpPr>
          <p:spPr>
            <a:xfrm>
              <a:off x="2341300" y="24957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
            <p:cNvSpPr/>
            <p:nvPr/>
          </p:nvSpPr>
          <p:spPr>
            <a:xfrm>
              <a:off x="2341300" y="264627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
            <p:cNvSpPr/>
            <p:nvPr/>
          </p:nvSpPr>
          <p:spPr>
            <a:xfrm>
              <a:off x="2341300" y="27968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
            <p:cNvSpPr/>
            <p:nvPr/>
          </p:nvSpPr>
          <p:spPr>
            <a:xfrm>
              <a:off x="2341300" y="294730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
            <p:cNvSpPr/>
            <p:nvPr/>
          </p:nvSpPr>
          <p:spPr>
            <a:xfrm>
              <a:off x="2341300" y="30978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
            <p:cNvSpPr/>
            <p:nvPr/>
          </p:nvSpPr>
          <p:spPr>
            <a:xfrm>
              <a:off x="2341300" y="32483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
            <p:cNvSpPr/>
            <p:nvPr/>
          </p:nvSpPr>
          <p:spPr>
            <a:xfrm>
              <a:off x="2341300" y="33988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
            <p:cNvSpPr/>
            <p:nvPr/>
          </p:nvSpPr>
          <p:spPr>
            <a:xfrm>
              <a:off x="2341300" y="35493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
            <p:cNvSpPr/>
            <p:nvPr/>
          </p:nvSpPr>
          <p:spPr>
            <a:xfrm>
              <a:off x="2341300" y="38503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
            <p:cNvSpPr/>
            <p:nvPr/>
          </p:nvSpPr>
          <p:spPr>
            <a:xfrm>
              <a:off x="2341300" y="41514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
            <p:cNvSpPr/>
            <p:nvPr/>
          </p:nvSpPr>
          <p:spPr>
            <a:xfrm>
              <a:off x="2341300" y="430190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
            <p:cNvSpPr/>
            <p:nvPr/>
          </p:nvSpPr>
          <p:spPr>
            <a:xfrm>
              <a:off x="2341300" y="44524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
            <p:cNvSpPr/>
            <p:nvPr/>
          </p:nvSpPr>
          <p:spPr>
            <a:xfrm>
              <a:off x="2341300" y="46029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
            <p:cNvSpPr/>
            <p:nvPr/>
          </p:nvSpPr>
          <p:spPr>
            <a:xfrm>
              <a:off x="2341300" y="49039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
            <p:cNvSpPr/>
            <p:nvPr/>
          </p:nvSpPr>
          <p:spPr>
            <a:xfrm>
              <a:off x="2341300" y="505445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
            <p:cNvSpPr/>
            <p:nvPr/>
          </p:nvSpPr>
          <p:spPr>
            <a:xfrm>
              <a:off x="2341300" y="52049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
            <p:cNvSpPr/>
            <p:nvPr/>
          </p:nvSpPr>
          <p:spPr>
            <a:xfrm>
              <a:off x="2341300" y="53554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
            <p:cNvSpPr/>
            <p:nvPr/>
          </p:nvSpPr>
          <p:spPr>
            <a:xfrm>
              <a:off x="2491800" y="38862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
            <p:cNvSpPr/>
            <p:nvPr/>
          </p:nvSpPr>
          <p:spPr>
            <a:xfrm>
              <a:off x="2491800" y="6896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
            <p:cNvSpPr/>
            <p:nvPr/>
          </p:nvSpPr>
          <p:spPr>
            <a:xfrm>
              <a:off x="2491800" y="8401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
            <p:cNvSpPr/>
            <p:nvPr/>
          </p:nvSpPr>
          <p:spPr>
            <a:xfrm>
              <a:off x="2491800" y="99067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
            <p:cNvSpPr/>
            <p:nvPr/>
          </p:nvSpPr>
          <p:spPr>
            <a:xfrm>
              <a:off x="2491800" y="11411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
            <p:cNvSpPr/>
            <p:nvPr/>
          </p:nvSpPr>
          <p:spPr>
            <a:xfrm>
              <a:off x="2491800" y="14422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
            <p:cNvSpPr/>
            <p:nvPr/>
          </p:nvSpPr>
          <p:spPr>
            <a:xfrm>
              <a:off x="2491800" y="174322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
            <p:cNvSpPr/>
            <p:nvPr/>
          </p:nvSpPr>
          <p:spPr>
            <a:xfrm>
              <a:off x="2491800" y="18937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
            <p:cNvSpPr/>
            <p:nvPr/>
          </p:nvSpPr>
          <p:spPr>
            <a:xfrm>
              <a:off x="2491800" y="20442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
            <p:cNvSpPr/>
            <p:nvPr/>
          </p:nvSpPr>
          <p:spPr>
            <a:xfrm>
              <a:off x="2491800" y="234527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
            <p:cNvSpPr/>
            <p:nvPr/>
          </p:nvSpPr>
          <p:spPr>
            <a:xfrm>
              <a:off x="2491800" y="24957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
            <p:cNvSpPr/>
            <p:nvPr/>
          </p:nvSpPr>
          <p:spPr>
            <a:xfrm>
              <a:off x="2491800" y="26462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
            <p:cNvSpPr/>
            <p:nvPr/>
          </p:nvSpPr>
          <p:spPr>
            <a:xfrm>
              <a:off x="2491800" y="27968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
            <p:cNvSpPr/>
            <p:nvPr/>
          </p:nvSpPr>
          <p:spPr>
            <a:xfrm>
              <a:off x="2491800" y="294730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
            <p:cNvSpPr/>
            <p:nvPr/>
          </p:nvSpPr>
          <p:spPr>
            <a:xfrm>
              <a:off x="2491800" y="30978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
            <p:cNvSpPr/>
            <p:nvPr/>
          </p:nvSpPr>
          <p:spPr>
            <a:xfrm>
              <a:off x="2491800" y="32483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
            <p:cNvSpPr/>
            <p:nvPr/>
          </p:nvSpPr>
          <p:spPr>
            <a:xfrm>
              <a:off x="2491800" y="35493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
            <p:cNvSpPr/>
            <p:nvPr/>
          </p:nvSpPr>
          <p:spPr>
            <a:xfrm>
              <a:off x="2491800" y="385037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
            <p:cNvSpPr/>
            <p:nvPr/>
          </p:nvSpPr>
          <p:spPr>
            <a:xfrm>
              <a:off x="2491800" y="40008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
            <p:cNvSpPr/>
            <p:nvPr/>
          </p:nvSpPr>
          <p:spPr>
            <a:xfrm>
              <a:off x="2491800" y="41514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
            <p:cNvSpPr/>
            <p:nvPr/>
          </p:nvSpPr>
          <p:spPr>
            <a:xfrm>
              <a:off x="2491800" y="430190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
            <p:cNvSpPr/>
            <p:nvPr/>
          </p:nvSpPr>
          <p:spPr>
            <a:xfrm>
              <a:off x="2491800" y="46029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
            <p:cNvSpPr/>
            <p:nvPr/>
          </p:nvSpPr>
          <p:spPr>
            <a:xfrm>
              <a:off x="2491800" y="47534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
            <p:cNvSpPr/>
            <p:nvPr/>
          </p:nvSpPr>
          <p:spPr>
            <a:xfrm>
              <a:off x="2491800" y="505445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
            <p:cNvSpPr/>
            <p:nvPr/>
          </p:nvSpPr>
          <p:spPr>
            <a:xfrm>
              <a:off x="2491800" y="53554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
            <p:cNvSpPr/>
            <p:nvPr/>
          </p:nvSpPr>
          <p:spPr>
            <a:xfrm>
              <a:off x="2642325" y="53912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
            <p:cNvSpPr/>
            <p:nvPr/>
          </p:nvSpPr>
          <p:spPr>
            <a:xfrm>
              <a:off x="2642325" y="9906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
            <p:cNvSpPr/>
            <p:nvPr/>
          </p:nvSpPr>
          <p:spPr>
            <a:xfrm>
              <a:off x="2642325" y="11411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
            <p:cNvSpPr/>
            <p:nvPr/>
          </p:nvSpPr>
          <p:spPr>
            <a:xfrm>
              <a:off x="2642325" y="129170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
            <p:cNvSpPr/>
            <p:nvPr/>
          </p:nvSpPr>
          <p:spPr>
            <a:xfrm>
              <a:off x="2642325" y="159270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
            <p:cNvSpPr/>
            <p:nvPr/>
          </p:nvSpPr>
          <p:spPr>
            <a:xfrm>
              <a:off x="2642325" y="18937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
            <p:cNvSpPr/>
            <p:nvPr/>
          </p:nvSpPr>
          <p:spPr>
            <a:xfrm>
              <a:off x="2642325" y="20442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
            <p:cNvSpPr/>
            <p:nvPr/>
          </p:nvSpPr>
          <p:spPr>
            <a:xfrm>
              <a:off x="2642325" y="21947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
            <p:cNvSpPr/>
            <p:nvPr/>
          </p:nvSpPr>
          <p:spPr>
            <a:xfrm>
              <a:off x="2642325" y="24957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
            <p:cNvSpPr/>
            <p:nvPr/>
          </p:nvSpPr>
          <p:spPr>
            <a:xfrm>
              <a:off x="2642325" y="27968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
            <p:cNvSpPr/>
            <p:nvPr/>
          </p:nvSpPr>
          <p:spPr>
            <a:xfrm>
              <a:off x="2642325" y="30978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
            <p:cNvSpPr/>
            <p:nvPr/>
          </p:nvSpPr>
          <p:spPr>
            <a:xfrm>
              <a:off x="2642325" y="33988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
            <p:cNvSpPr/>
            <p:nvPr/>
          </p:nvSpPr>
          <p:spPr>
            <a:xfrm>
              <a:off x="2642325" y="35493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
            <p:cNvSpPr/>
            <p:nvPr/>
          </p:nvSpPr>
          <p:spPr>
            <a:xfrm>
              <a:off x="2642325" y="400087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
            <p:cNvSpPr/>
            <p:nvPr/>
          </p:nvSpPr>
          <p:spPr>
            <a:xfrm>
              <a:off x="2642325" y="41514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
            <p:cNvSpPr/>
            <p:nvPr/>
          </p:nvSpPr>
          <p:spPr>
            <a:xfrm>
              <a:off x="2642325" y="430190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
            <p:cNvSpPr/>
            <p:nvPr/>
          </p:nvSpPr>
          <p:spPr>
            <a:xfrm>
              <a:off x="2642325" y="44524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
            <p:cNvSpPr/>
            <p:nvPr/>
          </p:nvSpPr>
          <p:spPr>
            <a:xfrm>
              <a:off x="2642325" y="46029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
            <p:cNvSpPr/>
            <p:nvPr/>
          </p:nvSpPr>
          <p:spPr>
            <a:xfrm>
              <a:off x="2642325" y="49039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
            <p:cNvSpPr/>
            <p:nvPr/>
          </p:nvSpPr>
          <p:spPr>
            <a:xfrm>
              <a:off x="2642325" y="505445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
            <p:cNvSpPr/>
            <p:nvPr/>
          </p:nvSpPr>
          <p:spPr>
            <a:xfrm>
              <a:off x="2792825" y="2381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
            <p:cNvSpPr/>
            <p:nvPr/>
          </p:nvSpPr>
          <p:spPr>
            <a:xfrm>
              <a:off x="2792825" y="6896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
            <p:cNvSpPr/>
            <p:nvPr/>
          </p:nvSpPr>
          <p:spPr>
            <a:xfrm>
              <a:off x="2792825" y="99067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
            <p:cNvSpPr/>
            <p:nvPr/>
          </p:nvSpPr>
          <p:spPr>
            <a:xfrm>
              <a:off x="2792825" y="14422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
            <p:cNvSpPr/>
            <p:nvPr/>
          </p:nvSpPr>
          <p:spPr>
            <a:xfrm>
              <a:off x="2792825" y="159270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
            <p:cNvSpPr/>
            <p:nvPr/>
          </p:nvSpPr>
          <p:spPr>
            <a:xfrm>
              <a:off x="2792825" y="21947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
            <p:cNvSpPr/>
            <p:nvPr/>
          </p:nvSpPr>
          <p:spPr>
            <a:xfrm>
              <a:off x="2792825" y="234527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
            <p:cNvSpPr/>
            <p:nvPr/>
          </p:nvSpPr>
          <p:spPr>
            <a:xfrm>
              <a:off x="2792825" y="26462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
            <p:cNvSpPr/>
            <p:nvPr/>
          </p:nvSpPr>
          <p:spPr>
            <a:xfrm>
              <a:off x="2792825" y="27968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
            <p:cNvSpPr/>
            <p:nvPr/>
          </p:nvSpPr>
          <p:spPr>
            <a:xfrm>
              <a:off x="2792825" y="294730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
            <p:cNvSpPr/>
            <p:nvPr/>
          </p:nvSpPr>
          <p:spPr>
            <a:xfrm>
              <a:off x="2792825" y="30978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
            <p:cNvSpPr/>
            <p:nvPr/>
          </p:nvSpPr>
          <p:spPr>
            <a:xfrm>
              <a:off x="2792825" y="35493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
            <p:cNvSpPr/>
            <p:nvPr/>
          </p:nvSpPr>
          <p:spPr>
            <a:xfrm>
              <a:off x="2792825" y="369987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
            <p:cNvSpPr/>
            <p:nvPr/>
          </p:nvSpPr>
          <p:spPr>
            <a:xfrm>
              <a:off x="2792825" y="385037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
            <p:cNvSpPr/>
            <p:nvPr/>
          </p:nvSpPr>
          <p:spPr>
            <a:xfrm>
              <a:off x="2792825" y="41514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
            <p:cNvSpPr/>
            <p:nvPr/>
          </p:nvSpPr>
          <p:spPr>
            <a:xfrm>
              <a:off x="2792825" y="49039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
            <p:cNvSpPr/>
            <p:nvPr/>
          </p:nvSpPr>
          <p:spPr>
            <a:xfrm>
              <a:off x="2792825" y="520497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
            <p:cNvSpPr/>
            <p:nvPr/>
          </p:nvSpPr>
          <p:spPr>
            <a:xfrm>
              <a:off x="2792825" y="53554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
            <p:cNvSpPr/>
            <p:nvPr/>
          </p:nvSpPr>
          <p:spPr>
            <a:xfrm>
              <a:off x="2943325"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
            <p:cNvSpPr/>
            <p:nvPr/>
          </p:nvSpPr>
          <p:spPr>
            <a:xfrm>
              <a:off x="2943325" y="53912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
            <p:cNvSpPr/>
            <p:nvPr/>
          </p:nvSpPr>
          <p:spPr>
            <a:xfrm>
              <a:off x="2943325" y="9906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
            <p:cNvSpPr/>
            <p:nvPr/>
          </p:nvSpPr>
          <p:spPr>
            <a:xfrm>
              <a:off x="2943325"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
            <p:cNvSpPr/>
            <p:nvPr/>
          </p:nvSpPr>
          <p:spPr>
            <a:xfrm>
              <a:off x="2943325" y="15927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
            <p:cNvSpPr/>
            <p:nvPr/>
          </p:nvSpPr>
          <p:spPr>
            <a:xfrm>
              <a:off x="2943325"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
            <p:cNvSpPr/>
            <p:nvPr/>
          </p:nvSpPr>
          <p:spPr>
            <a:xfrm>
              <a:off x="2943325"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
            <p:cNvSpPr/>
            <p:nvPr/>
          </p:nvSpPr>
          <p:spPr>
            <a:xfrm>
              <a:off x="2943325"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
            <p:cNvSpPr/>
            <p:nvPr/>
          </p:nvSpPr>
          <p:spPr>
            <a:xfrm>
              <a:off x="2943325"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
            <p:cNvSpPr/>
            <p:nvPr/>
          </p:nvSpPr>
          <p:spPr>
            <a:xfrm>
              <a:off x="2943325" y="32483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
            <p:cNvSpPr/>
            <p:nvPr/>
          </p:nvSpPr>
          <p:spPr>
            <a:xfrm>
              <a:off x="2943325" y="35493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
            <p:cNvSpPr/>
            <p:nvPr/>
          </p:nvSpPr>
          <p:spPr>
            <a:xfrm>
              <a:off x="2943325"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
            <p:cNvSpPr/>
            <p:nvPr/>
          </p:nvSpPr>
          <p:spPr>
            <a:xfrm>
              <a:off x="2943325" y="38503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
            <p:cNvSpPr/>
            <p:nvPr/>
          </p:nvSpPr>
          <p:spPr>
            <a:xfrm>
              <a:off x="2943325"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
            <p:cNvSpPr/>
            <p:nvPr/>
          </p:nvSpPr>
          <p:spPr>
            <a:xfrm>
              <a:off x="2943325" y="430190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
            <p:cNvSpPr/>
            <p:nvPr/>
          </p:nvSpPr>
          <p:spPr>
            <a:xfrm>
              <a:off x="2943325"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
            <p:cNvSpPr/>
            <p:nvPr/>
          </p:nvSpPr>
          <p:spPr>
            <a:xfrm>
              <a:off x="2943325" y="505445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
            <p:cNvSpPr/>
            <p:nvPr/>
          </p:nvSpPr>
          <p:spPr>
            <a:xfrm>
              <a:off x="2943325"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
            <p:cNvSpPr/>
            <p:nvPr/>
          </p:nvSpPr>
          <p:spPr>
            <a:xfrm>
              <a:off x="3093850" y="2381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
            <p:cNvSpPr/>
            <p:nvPr/>
          </p:nvSpPr>
          <p:spPr>
            <a:xfrm>
              <a:off x="3093850" y="6896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
            <p:cNvSpPr/>
            <p:nvPr/>
          </p:nvSpPr>
          <p:spPr>
            <a:xfrm>
              <a:off x="3093850" y="11411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
            <p:cNvSpPr/>
            <p:nvPr/>
          </p:nvSpPr>
          <p:spPr>
            <a:xfrm>
              <a:off x="3093850" y="174322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
            <p:cNvSpPr/>
            <p:nvPr/>
          </p:nvSpPr>
          <p:spPr>
            <a:xfrm>
              <a:off x="3093850" y="23452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
            <p:cNvSpPr/>
            <p:nvPr/>
          </p:nvSpPr>
          <p:spPr>
            <a:xfrm>
              <a:off x="3093850" y="30978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
            <p:cNvSpPr/>
            <p:nvPr/>
          </p:nvSpPr>
          <p:spPr>
            <a:xfrm>
              <a:off x="3093850" y="430190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
            <p:cNvSpPr/>
            <p:nvPr/>
          </p:nvSpPr>
          <p:spPr>
            <a:xfrm>
              <a:off x="3093850" y="44524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
            <p:cNvSpPr/>
            <p:nvPr/>
          </p:nvSpPr>
          <p:spPr>
            <a:xfrm>
              <a:off x="3093850" y="53554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
            <p:cNvSpPr/>
            <p:nvPr/>
          </p:nvSpPr>
          <p:spPr>
            <a:xfrm>
              <a:off x="3244350"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
            <p:cNvSpPr/>
            <p:nvPr/>
          </p:nvSpPr>
          <p:spPr>
            <a:xfrm>
              <a:off x="3244350"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
            <p:cNvSpPr/>
            <p:nvPr/>
          </p:nvSpPr>
          <p:spPr>
            <a:xfrm>
              <a:off x="3244350"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
            <p:cNvSpPr/>
            <p:nvPr/>
          </p:nvSpPr>
          <p:spPr>
            <a:xfrm>
              <a:off x="3244350"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
            <p:cNvSpPr/>
            <p:nvPr/>
          </p:nvSpPr>
          <p:spPr>
            <a:xfrm>
              <a:off x="3244350"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
            <p:cNvSpPr/>
            <p:nvPr/>
          </p:nvSpPr>
          <p:spPr>
            <a:xfrm>
              <a:off x="3244350" y="44524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
            <p:cNvSpPr/>
            <p:nvPr/>
          </p:nvSpPr>
          <p:spPr>
            <a:xfrm>
              <a:off x="3244350" y="46029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
            <p:cNvSpPr/>
            <p:nvPr/>
          </p:nvSpPr>
          <p:spPr>
            <a:xfrm>
              <a:off x="3244350"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
            <p:cNvSpPr/>
            <p:nvPr/>
          </p:nvSpPr>
          <p:spPr>
            <a:xfrm>
              <a:off x="3394875" y="2381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
            <p:cNvSpPr/>
            <p:nvPr/>
          </p:nvSpPr>
          <p:spPr>
            <a:xfrm>
              <a:off x="3394875" y="129170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
            <p:cNvSpPr/>
            <p:nvPr/>
          </p:nvSpPr>
          <p:spPr>
            <a:xfrm>
              <a:off x="3394875" y="32483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
            <p:cNvSpPr/>
            <p:nvPr/>
          </p:nvSpPr>
          <p:spPr>
            <a:xfrm>
              <a:off x="3394875" y="38503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
            <p:cNvSpPr/>
            <p:nvPr/>
          </p:nvSpPr>
          <p:spPr>
            <a:xfrm>
              <a:off x="3394875" y="44524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
            <p:cNvSpPr/>
            <p:nvPr/>
          </p:nvSpPr>
          <p:spPr>
            <a:xfrm>
              <a:off x="3394875" y="52049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
            <p:cNvSpPr/>
            <p:nvPr/>
          </p:nvSpPr>
          <p:spPr>
            <a:xfrm>
              <a:off x="3545375" y="6896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
            <p:cNvSpPr/>
            <p:nvPr/>
          </p:nvSpPr>
          <p:spPr>
            <a:xfrm>
              <a:off x="3545375" y="159270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
            <p:cNvSpPr/>
            <p:nvPr/>
          </p:nvSpPr>
          <p:spPr>
            <a:xfrm>
              <a:off x="3545375" y="26462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 name="Google Shape;422;p2"/>
          <p:cNvGrpSpPr/>
          <p:nvPr/>
        </p:nvGrpSpPr>
        <p:grpSpPr>
          <a:xfrm rot="10800000">
            <a:off x="6367294" y="28698"/>
            <a:ext cx="2309820" cy="5086302"/>
            <a:chOff x="1287725" y="238125"/>
            <a:chExt cx="2379050" cy="5238750"/>
          </a:xfrm>
        </p:grpSpPr>
        <p:sp>
          <p:nvSpPr>
            <p:cNvPr id="423" name="Google Shape;423;p2"/>
            <p:cNvSpPr/>
            <p:nvPr/>
          </p:nvSpPr>
          <p:spPr>
            <a:xfrm>
              <a:off x="1287725" y="38862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
            <p:cNvSpPr/>
            <p:nvPr/>
          </p:nvSpPr>
          <p:spPr>
            <a:xfrm>
              <a:off x="1287725" y="6896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
            <p:cNvSpPr/>
            <p:nvPr/>
          </p:nvSpPr>
          <p:spPr>
            <a:xfrm>
              <a:off x="1287725" y="8401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
            <p:cNvSpPr/>
            <p:nvPr/>
          </p:nvSpPr>
          <p:spPr>
            <a:xfrm>
              <a:off x="1287725" y="129170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
            <p:cNvSpPr/>
            <p:nvPr/>
          </p:nvSpPr>
          <p:spPr>
            <a:xfrm>
              <a:off x="1287725" y="174322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
            <p:cNvSpPr/>
            <p:nvPr/>
          </p:nvSpPr>
          <p:spPr>
            <a:xfrm>
              <a:off x="1287725" y="18937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
            <p:cNvSpPr/>
            <p:nvPr/>
          </p:nvSpPr>
          <p:spPr>
            <a:xfrm>
              <a:off x="1287725" y="20442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
            <p:cNvSpPr/>
            <p:nvPr/>
          </p:nvSpPr>
          <p:spPr>
            <a:xfrm>
              <a:off x="1287725" y="24957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
            <p:cNvSpPr/>
            <p:nvPr/>
          </p:nvSpPr>
          <p:spPr>
            <a:xfrm>
              <a:off x="1287725" y="2947300"/>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
            <p:cNvSpPr/>
            <p:nvPr/>
          </p:nvSpPr>
          <p:spPr>
            <a:xfrm>
              <a:off x="1287725"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
            <p:cNvSpPr/>
            <p:nvPr/>
          </p:nvSpPr>
          <p:spPr>
            <a:xfrm>
              <a:off x="1287725" y="385037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
            <p:cNvSpPr/>
            <p:nvPr/>
          </p:nvSpPr>
          <p:spPr>
            <a:xfrm>
              <a:off x="1287725" y="44524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
            <p:cNvSpPr/>
            <p:nvPr/>
          </p:nvSpPr>
          <p:spPr>
            <a:xfrm>
              <a:off x="1287725" y="47534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
            <p:cNvSpPr/>
            <p:nvPr/>
          </p:nvSpPr>
          <p:spPr>
            <a:xfrm>
              <a:off x="1287725" y="5054450"/>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
            <p:cNvSpPr/>
            <p:nvPr/>
          </p:nvSpPr>
          <p:spPr>
            <a:xfrm>
              <a:off x="1287725" y="520497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
            <p:cNvSpPr/>
            <p:nvPr/>
          </p:nvSpPr>
          <p:spPr>
            <a:xfrm>
              <a:off x="1438225" y="3886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
            <p:cNvSpPr/>
            <p:nvPr/>
          </p:nvSpPr>
          <p:spPr>
            <a:xfrm>
              <a:off x="1438225" y="23452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
            <p:cNvSpPr/>
            <p:nvPr/>
          </p:nvSpPr>
          <p:spPr>
            <a:xfrm>
              <a:off x="1438225" y="27968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
            <p:cNvSpPr/>
            <p:nvPr/>
          </p:nvSpPr>
          <p:spPr>
            <a:xfrm>
              <a:off x="1438225" y="41514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
            <p:cNvSpPr/>
            <p:nvPr/>
          </p:nvSpPr>
          <p:spPr>
            <a:xfrm>
              <a:off x="1588750" y="38862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
            <p:cNvSpPr/>
            <p:nvPr/>
          </p:nvSpPr>
          <p:spPr>
            <a:xfrm>
              <a:off x="1588750" y="53912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
            <p:cNvSpPr/>
            <p:nvPr/>
          </p:nvSpPr>
          <p:spPr>
            <a:xfrm>
              <a:off x="1588750" y="6896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
            <p:cNvSpPr/>
            <p:nvPr/>
          </p:nvSpPr>
          <p:spPr>
            <a:xfrm>
              <a:off x="1588750" y="11411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
            <p:cNvSpPr/>
            <p:nvPr/>
          </p:nvSpPr>
          <p:spPr>
            <a:xfrm>
              <a:off x="1588750" y="18937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
            <p:cNvSpPr/>
            <p:nvPr/>
          </p:nvSpPr>
          <p:spPr>
            <a:xfrm>
              <a:off x="1588750" y="20442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
            <p:cNvSpPr/>
            <p:nvPr/>
          </p:nvSpPr>
          <p:spPr>
            <a:xfrm>
              <a:off x="1588750" y="23452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
            <p:cNvSpPr/>
            <p:nvPr/>
          </p:nvSpPr>
          <p:spPr>
            <a:xfrm>
              <a:off x="1588750" y="30978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
            <p:cNvSpPr/>
            <p:nvPr/>
          </p:nvSpPr>
          <p:spPr>
            <a:xfrm>
              <a:off x="1588750" y="35493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
            <p:cNvSpPr/>
            <p:nvPr/>
          </p:nvSpPr>
          <p:spPr>
            <a:xfrm>
              <a:off x="1588750" y="53554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
            <p:cNvSpPr/>
            <p:nvPr/>
          </p:nvSpPr>
          <p:spPr>
            <a:xfrm>
              <a:off x="1739250" y="3886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
            <p:cNvSpPr/>
            <p:nvPr/>
          </p:nvSpPr>
          <p:spPr>
            <a:xfrm>
              <a:off x="1739250"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
            <p:cNvSpPr/>
            <p:nvPr/>
          </p:nvSpPr>
          <p:spPr>
            <a:xfrm>
              <a:off x="1739250" y="9906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
            <p:cNvSpPr/>
            <p:nvPr/>
          </p:nvSpPr>
          <p:spPr>
            <a:xfrm>
              <a:off x="1739250" y="15927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
            <p:cNvSpPr/>
            <p:nvPr/>
          </p:nvSpPr>
          <p:spPr>
            <a:xfrm>
              <a:off x="1739250" y="17432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
            <p:cNvSpPr/>
            <p:nvPr/>
          </p:nvSpPr>
          <p:spPr>
            <a:xfrm>
              <a:off x="1739250" y="20442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
            <p:cNvSpPr/>
            <p:nvPr/>
          </p:nvSpPr>
          <p:spPr>
            <a:xfrm>
              <a:off x="1739250" y="21947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
            <p:cNvSpPr/>
            <p:nvPr/>
          </p:nvSpPr>
          <p:spPr>
            <a:xfrm>
              <a:off x="1739250" y="23452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
            <p:cNvSpPr/>
            <p:nvPr/>
          </p:nvSpPr>
          <p:spPr>
            <a:xfrm>
              <a:off x="1739250" y="29473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
            <p:cNvSpPr/>
            <p:nvPr/>
          </p:nvSpPr>
          <p:spPr>
            <a:xfrm>
              <a:off x="1739250" y="30978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
            <p:cNvSpPr/>
            <p:nvPr/>
          </p:nvSpPr>
          <p:spPr>
            <a:xfrm>
              <a:off x="1739250" y="32483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
            <p:cNvSpPr/>
            <p:nvPr/>
          </p:nvSpPr>
          <p:spPr>
            <a:xfrm>
              <a:off x="1739250" y="38503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
            <p:cNvSpPr/>
            <p:nvPr/>
          </p:nvSpPr>
          <p:spPr>
            <a:xfrm>
              <a:off x="1739250" y="40008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
            <p:cNvSpPr/>
            <p:nvPr/>
          </p:nvSpPr>
          <p:spPr>
            <a:xfrm>
              <a:off x="1739250" y="44524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
            <p:cNvSpPr/>
            <p:nvPr/>
          </p:nvSpPr>
          <p:spPr>
            <a:xfrm>
              <a:off x="1739250" y="46029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
            <p:cNvSpPr/>
            <p:nvPr/>
          </p:nvSpPr>
          <p:spPr>
            <a:xfrm>
              <a:off x="1739250" y="47534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
            <p:cNvSpPr/>
            <p:nvPr/>
          </p:nvSpPr>
          <p:spPr>
            <a:xfrm>
              <a:off x="1739250" y="505445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
            <p:cNvSpPr/>
            <p:nvPr/>
          </p:nvSpPr>
          <p:spPr>
            <a:xfrm>
              <a:off x="1889750" y="539125"/>
              <a:ext cx="121425" cy="121425"/>
            </a:xfrm>
            <a:custGeom>
              <a:rect b="b" l="l" r="r" t="t"/>
              <a:pathLst>
                <a:path extrusionOk="0" h="4857"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
            <p:cNvSpPr/>
            <p:nvPr/>
          </p:nvSpPr>
          <p:spPr>
            <a:xfrm>
              <a:off x="1889750" y="689650"/>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
            <p:cNvSpPr/>
            <p:nvPr/>
          </p:nvSpPr>
          <p:spPr>
            <a:xfrm>
              <a:off x="1889750" y="990675"/>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
            <p:cNvSpPr/>
            <p:nvPr/>
          </p:nvSpPr>
          <p:spPr>
            <a:xfrm>
              <a:off x="1889750" y="1141175"/>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
            <p:cNvSpPr/>
            <p:nvPr/>
          </p:nvSpPr>
          <p:spPr>
            <a:xfrm>
              <a:off x="1889750" y="1291700"/>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
            <p:cNvSpPr/>
            <p:nvPr/>
          </p:nvSpPr>
          <p:spPr>
            <a:xfrm>
              <a:off x="1889750" y="1592700"/>
              <a:ext cx="121425" cy="121425"/>
            </a:xfrm>
            <a:custGeom>
              <a:rect b="b" l="l" r="r" t="t"/>
              <a:pathLst>
                <a:path extrusionOk="0" h="4857"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
            <p:cNvSpPr/>
            <p:nvPr/>
          </p:nvSpPr>
          <p:spPr>
            <a:xfrm>
              <a:off x="1889750" y="3248325"/>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
            <p:cNvSpPr/>
            <p:nvPr/>
          </p:nvSpPr>
          <p:spPr>
            <a:xfrm>
              <a:off x="1889750" y="3549350"/>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
            <p:cNvSpPr/>
            <p:nvPr/>
          </p:nvSpPr>
          <p:spPr>
            <a:xfrm>
              <a:off x="1889750" y="3699875"/>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
            <p:cNvSpPr/>
            <p:nvPr/>
          </p:nvSpPr>
          <p:spPr>
            <a:xfrm>
              <a:off x="1889750" y="5054450"/>
              <a:ext cx="121425" cy="121425"/>
            </a:xfrm>
            <a:custGeom>
              <a:rect b="b" l="l" r="r" t="t"/>
              <a:pathLst>
                <a:path extrusionOk="0" h="4857"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
            <p:cNvSpPr/>
            <p:nvPr/>
          </p:nvSpPr>
          <p:spPr>
            <a:xfrm>
              <a:off x="1889750" y="5355475"/>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
            <p:cNvSpPr/>
            <p:nvPr/>
          </p:nvSpPr>
          <p:spPr>
            <a:xfrm>
              <a:off x="2040275" y="2381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
            <p:cNvSpPr/>
            <p:nvPr/>
          </p:nvSpPr>
          <p:spPr>
            <a:xfrm>
              <a:off x="2040275" y="539125"/>
              <a:ext cx="121400" cy="121425"/>
            </a:xfrm>
            <a:custGeom>
              <a:rect b="b" l="l" r="r" t="t"/>
              <a:pathLst>
                <a:path extrusionOk="0" h="4857"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
            <p:cNvSpPr/>
            <p:nvPr/>
          </p:nvSpPr>
          <p:spPr>
            <a:xfrm>
              <a:off x="2040275" y="8401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
            <p:cNvSpPr/>
            <p:nvPr/>
          </p:nvSpPr>
          <p:spPr>
            <a:xfrm>
              <a:off x="2040275" y="99067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
            <p:cNvSpPr/>
            <p:nvPr/>
          </p:nvSpPr>
          <p:spPr>
            <a:xfrm>
              <a:off x="2040275" y="1592700"/>
              <a:ext cx="121400" cy="121425"/>
            </a:xfrm>
            <a:custGeom>
              <a:rect b="b" l="l" r="r" t="t"/>
              <a:pathLst>
                <a:path extrusionOk="0" h="4857"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
            <p:cNvSpPr/>
            <p:nvPr/>
          </p:nvSpPr>
          <p:spPr>
            <a:xfrm>
              <a:off x="2040275" y="21947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
            <p:cNvSpPr/>
            <p:nvPr/>
          </p:nvSpPr>
          <p:spPr>
            <a:xfrm>
              <a:off x="2040275" y="234527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
            <p:cNvSpPr/>
            <p:nvPr/>
          </p:nvSpPr>
          <p:spPr>
            <a:xfrm>
              <a:off x="2040275" y="249577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
            <p:cNvSpPr/>
            <p:nvPr/>
          </p:nvSpPr>
          <p:spPr>
            <a:xfrm>
              <a:off x="2040275" y="33988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
            <p:cNvSpPr/>
            <p:nvPr/>
          </p:nvSpPr>
          <p:spPr>
            <a:xfrm>
              <a:off x="2040275" y="4151400"/>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
            <p:cNvSpPr/>
            <p:nvPr/>
          </p:nvSpPr>
          <p:spPr>
            <a:xfrm>
              <a:off x="2040275" y="460292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
            <p:cNvSpPr/>
            <p:nvPr/>
          </p:nvSpPr>
          <p:spPr>
            <a:xfrm>
              <a:off x="2040275" y="47534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
            <p:cNvSpPr/>
            <p:nvPr/>
          </p:nvSpPr>
          <p:spPr>
            <a:xfrm>
              <a:off x="2040275" y="535547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
            <p:cNvSpPr/>
            <p:nvPr/>
          </p:nvSpPr>
          <p:spPr>
            <a:xfrm>
              <a:off x="2190775" y="388625"/>
              <a:ext cx="121425" cy="121400"/>
            </a:xfrm>
            <a:custGeom>
              <a:rect b="b" l="l" r="r" t="t"/>
              <a:pathLst>
                <a:path extrusionOk="0" h="4856" w="4857">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
            <p:cNvSpPr/>
            <p:nvPr/>
          </p:nvSpPr>
          <p:spPr>
            <a:xfrm>
              <a:off x="2190775" y="539125"/>
              <a:ext cx="121425" cy="121425"/>
            </a:xfrm>
            <a:custGeom>
              <a:rect b="b" l="l" r="r" t="t"/>
              <a:pathLst>
                <a:path extrusionOk="0" h="4857"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
            <p:cNvSpPr/>
            <p:nvPr/>
          </p:nvSpPr>
          <p:spPr>
            <a:xfrm>
              <a:off x="2190775" y="990675"/>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
            <p:cNvSpPr/>
            <p:nvPr/>
          </p:nvSpPr>
          <p:spPr>
            <a:xfrm>
              <a:off x="2190775" y="1442200"/>
              <a:ext cx="121425" cy="121400"/>
            </a:xfrm>
            <a:custGeom>
              <a:rect b="b" l="l" r="r" t="t"/>
              <a:pathLst>
                <a:path extrusionOk="0" h="4856" w="4857">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
            <p:cNvSpPr/>
            <p:nvPr/>
          </p:nvSpPr>
          <p:spPr>
            <a:xfrm>
              <a:off x="2190775" y="2646275"/>
              <a:ext cx="121425" cy="121425"/>
            </a:xfrm>
            <a:custGeom>
              <a:rect b="b" l="l" r="r" t="t"/>
              <a:pathLst>
                <a:path extrusionOk="0" h="4857"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
            <p:cNvSpPr/>
            <p:nvPr/>
          </p:nvSpPr>
          <p:spPr>
            <a:xfrm>
              <a:off x="2190775" y="2947300"/>
              <a:ext cx="121425" cy="121425"/>
            </a:xfrm>
            <a:custGeom>
              <a:rect b="b" l="l" r="r" t="t"/>
              <a:pathLst>
                <a:path extrusionOk="0" h="4857"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
            <p:cNvSpPr/>
            <p:nvPr/>
          </p:nvSpPr>
          <p:spPr>
            <a:xfrm>
              <a:off x="2190775" y="3850375"/>
              <a:ext cx="121425" cy="121400"/>
            </a:xfrm>
            <a:custGeom>
              <a:rect b="b" l="l" r="r" t="t"/>
              <a:pathLst>
                <a:path extrusionOk="0" h="4856" w="4857">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
            <p:cNvSpPr/>
            <p:nvPr/>
          </p:nvSpPr>
          <p:spPr>
            <a:xfrm>
              <a:off x="2190775" y="4301900"/>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
            <p:cNvSpPr/>
            <p:nvPr/>
          </p:nvSpPr>
          <p:spPr>
            <a:xfrm>
              <a:off x="2190775" y="4903950"/>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
            <p:cNvSpPr/>
            <p:nvPr/>
          </p:nvSpPr>
          <p:spPr>
            <a:xfrm>
              <a:off x="2341300"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
            <p:cNvSpPr/>
            <p:nvPr/>
          </p:nvSpPr>
          <p:spPr>
            <a:xfrm>
              <a:off x="2341300" y="38862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
            <p:cNvSpPr/>
            <p:nvPr/>
          </p:nvSpPr>
          <p:spPr>
            <a:xfrm>
              <a:off x="2341300" y="8401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
            <p:cNvSpPr/>
            <p:nvPr/>
          </p:nvSpPr>
          <p:spPr>
            <a:xfrm>
              <a:off x="2341300" y="11411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
            <p:cNvSpPr/>
            <p:nvPr/>
          </p:nvSpPr>
          <p:spPr>
            <a:xfrm>
              <a:off x="2341300" y="18937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
            <p:cNvSpPr/>
            <p:nvPr/>
          </p:nvSpPr>
          <p:spPr>
            <a:xfrm>
              <a:off x="2341300" y="20442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
            <p:cNvSpPr/>
            <p:nvPr/>
          </p:nvSpPr>
          <p:spPr>
            <a:xfrm>
              <a:off x="2341300"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
            <p:cNvSpPr/>
            <p:nvPr/>
          </p:nvSpPr>
          <p:spPr>
            <a:xfrm>
              <a:off x="2341300" y="40008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
            <p:cNvSpPr/>
            <p:nvPr/>
          </p:nvSpPr>
          <p:spPr>
            <a:xfrm>
              <a:off x="2491800"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
            <p:cNvSpPr/>
            <p:nvPr/>
          </p:nvSpPr>
          <p:spPr>
            <a:xfrm>
              <a:off x="2491800" y="129170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
            <p:cNvSpPr/>
            <p:nvPr/>
          </p:nvSpPr>
          <p:spPr>
            <a:xfrm>
              <a:off x="2491800" y="21947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
            <p:cNvSpPr/>
            <p:nvPr/>
          </p:nvSpPr>
          <p:spPr>
            <a:xfrm>
              <a:off x="2491800" y="36998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
            <p:cNvSpPr/>
            <p:nvPr/>
          </p:nvSpPr>
          <p:spPr>
            <a:xfrm>
              <a:off x="2491800"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
            <p:cNvSpPr/>
            <p:nvPr/>
          </p:nvSpPr>
          <p:spPr>
            <a:xfrm>
              <a:off x="2642325"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
            <p:cNvSpPr/>
            <p:nvPr/>
          </p:nvSpPr>
          <p:spPr>
            <a:xfrm>
              <a:off x="2642325" y="6896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
            <p:cNvSpPr/>
            <p:nvPr/>
          </p:nvSpPr>
          <p:spPr>
            <a:xfrm>
              <a:off x="2642325" y="23452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
            <p:cNvSpPr/>
            <p:nvPr/>
          </p:nvSpPr>
          <p:spPr>
            <a:xfrm>
              <a:off x="2642325" y="32483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
            <p:cNvSpPr/>
            <p:nvPr/>
          </p:nvSpPr>
          <p:spPr>
            <a:xfrm>
              <a:off x="2642325"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
            <p:cNvSpPr/>
            <p:nvPr/>
          </p:nvSpPr>
          <p:spPr>
            <a:xfrm>
              <a:off x="2792825" y="430190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
            <p:cNvSpPr/>
            <p:nvPr/>
          </p:nvSpPr>
          <p:spPr>
            <a:xfrm>
              <a:off x="2943325" y="1442200"/>
              <a:ext cx="121425" cy="121400"/>
            </a:xfrm>
            <a:custGeom>
              <a:rect b="b" l="l" r="r" t="t"/>
              <a:pathLst>
                <a:path extrusionOk="0" h="4856" w="4857">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
            <p:cNvSpPr/>
            <p:nvPr/>
          </p:nvSpPr>
          <p:spPr>
            <a:xfrm>
              <a:off x="2943325" y="2646275"/>
              <a:ext cx="121425" cy="121425"/>
            </a:xfrm>
            <a:custGeom>
              <a:rect b="b" l="l" r="r" t="t"/>
              <a:pathLst>
                <a:path extrusionOk="0" h="4857"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
            <p:cNvSpPr/>
            <p:nvPr/>
          </p:nvSpPr>
          <p:spPr>
            <a:xfrm>
              <a:off x="3093850" y="5054450"/>
              <a:ext cx="121400" cy="121425"/>
            </a:xfrm>
            <a:custGeom>
              <a:rect b="b" l="l" r="r" t="t"/>
              <a:pathLst>
                <a:path extrusionOk="0" h="4857"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
            <p:cNvSpPr/>
            <p:nvPr/>
          </p:nvSpPr>
          <p:spPr>
            <a:xfrm>
              <a:off x="3394875" y="24957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
            <p:cNvSpPr/>
            <p:nvPr/>
          </p:nvSpPr>
          <p:spPr>
            <a:xfrm>
              <a:off x="3545375"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dark">
  <p:cSld name="BLANK_1">
    <p:bg>
      <p:bgPr>
        <a:solidFill>
          <a:srgbClr val="003B55"/>
        </a:solidFill>
      </p:bgPr>
    </p:bg>
    <p:spTree>
      <p:nvGrpSpPr>
        <p:cNvPr id="3230" name="Shape 3230"/>
        <p:cNvGrpSpPr/>
        <p:nvPr/>
      </p:nvGrpSpPr>
      <p:grpSpPr>
        <a:xfrm>
          <a:off x="0" y="0"/>
          <a:ext cx="0" cy="0"/>
          <a:chOff x="0" y="0"/>
          <a:chExt cx="0" cy="0"/>
        </a:xfrm>
      </p:grpSpPr>
      <p:grpSp>
        <p:nvGrpSpPr>
          <p:cNvPr id="3231" name="Google Shape;3231;p11"/>
          <p:cNvGrpSpPr/>
          <p:nvPr/>
        </p:nvGrpSpPr>
        <p:grpSpPr>
          <a:xfrm rot="10800000">
            <a:off x="8851487" y="28707"/>
            <a:ext cx="264012" cy="5086302"/>
            <a:chOff x="5307800" y="238125"/>
            <a:chExt cx="271925" cy="5238750"/>
          </a:xfrm>
        </p:grpSpPr>
        <p:sp>
          <p:nvSpPr>
            <p:cNvPr id="3232" name="Google Shape;3232;p11"/>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11"/>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11"/>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11"/>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11"/>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11"/>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11"/>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11"/>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11"/>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11"/>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11"/>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11"/>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11"/>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11"/>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11"/>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11"/>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11"/>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11"/>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11"/>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11"/>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11"/>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11"/>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11"/>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11"/>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11"/>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11"/>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11"/>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11"/>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11"/>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11"/>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11"/>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11"/>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11"/>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11"/>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11"/>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11"/>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11"/>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11"/>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11"/>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11"/>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11"/>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11"/>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11"/>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11"/>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11"/>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11"/>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11"/>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11"/>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11"/>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11"/>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11"/>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11"/>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11"/>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11"/>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11"/>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11"/>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11"/>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9" name="Google Shape;3289;p11"/>
          <p:cNvGrpSpPr/>
          <p:nvPr/>
        </p:nvGrpSpPr>
        <p:grpSpPr>
          <a:xfrm rot="10800000">
            <a:off x="7828571" y="28707"/>
            <a:ext cx="1140783" cy="5086302"/>
            <a:chOff x="5458325" y="238125"/>
            <a:chExt cx="1174975" cy="5238750"/>
          </a:xfrm>
        </p:grpSpPr>
        <p:sp>
          <p:nvSpPr>
            <p:cNvPr id="3290" name="Google Shape;3290;p11"/>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11"/>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11"/>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11"/>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11"/>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11"/>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11"/>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11"/>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11"/>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11"/>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11"/>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11"/>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11"/>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11"/>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11"/>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11"/>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11"/>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11"/>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11"/>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11"/>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11"/>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11"/>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11"/>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11"/>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11"/>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11"/>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11"/>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11"/>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11"/>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11"/>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11"/>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11"/>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11"/>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11"/>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11"/>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11"/>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11"/>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11"/>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11"/>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11"/>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11"/>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11"/>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11"/>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11"/>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11"/>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11"/>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11"/>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11"/>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11"/>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11"/>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11"/>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11"/>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11"/>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11"/>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11"/>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11"/>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11"/>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11"/>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11"/>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11"/>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11"/>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11"/>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2" name="Google Shape;3352;p11"/>
          <p:cNvGrpSpPr/>
          <p:nvPr/>
        </p:nvGrpSpPr>
        <p:grpSpPr>
          <a:xfrm rot="10800000">
            <a:off x="7682451" y="28707"/>
            <a:ext cx="994639" cy="4940182"/>
            <a:chOff x="5759350" y="388625"/>
            <a:chExt cx="1024450" cy="5088250"/>
          </a:xfrm>
        </p:grpSpPr>
        <p:sp>
          <p:nvSpPr>
            <p:cNvPr id="3353" name="Google Shape;3353;p11"/>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11"/>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11"/>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11"/>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11"/>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11"/>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11"/>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11"/>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11"/>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11"/>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11"/>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11"/>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11"/>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11"/>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11"/>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11"/>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11"/>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11"/>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11"/>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11"/>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11"/>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11"/>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11"/>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11"/>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11"/>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11"/>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11"/>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11"/>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11"/>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11"/>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11"/>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11"/>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11"/>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11"/>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11"/>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11"/>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11"/>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11"/>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11"/>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11"/>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11"/>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11"/>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11"/>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11"/>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11"/>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11"/>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11"/>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11"/>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11"/>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11"/>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11"/>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11"/>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11"/>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11"/>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11"/>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11"/>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11"/>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11"/>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11"/>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11"/>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11"/>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11"/>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11"/>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11"/>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11"/>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11"/>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11"/>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11"/>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11"/>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11"/>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11"/>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11"/>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11"/>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11"/>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11"/>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11"/>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11"/>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11"/>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11"/>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11"/>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11"/>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11"/>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11"/>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11"/>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11"/>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11"/>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11"/>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11"/>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11"/>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11"/>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11"/>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11"/>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11"/>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11"/>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11"/>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11"/>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11"/>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11"/>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11"/>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11"/>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11"/>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4" name="Google Shape;3454;p11"/>
          <p:cNvGrpSpPr/>
          <p:nvPr/>
        </p:nvGrpSpPr>
        <p:grpSpPr>
          <a:xfrm rot="10800000">
            <a:off x="7682451" y="28707"/>
            <a:ext cx="1140783" cy="5086302"/>
            <a:chOff x="5608825" y="238125"/>
            <a:chExt cx="1174975" cy="5238750"/>
          </a:xfrm>
        </p:grpSpPr>
        <p:sp>
          <p:nvSpPr>
            <p:cNvPr id="3455" name="Google Shape;3455;p11"/>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11"/>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11"/>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11"/>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11"/>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11"/>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11"/>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11"/>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11"/>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11"/>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11"/>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11"/>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11"/>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11"/>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11"/>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11"/>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11"/>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11"/>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11"/>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11"/>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11"/>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11"/>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11"/>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11"/>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11"/>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11"/>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11"/>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11"/>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11"/>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11"/>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11"/>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11"/>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11"/>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11"/>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11"/>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11"/>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11"/>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11"/>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11"/>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11"/>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11"/>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11"/>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11"/>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11"/>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11"/>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11"/>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11"/>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11"/>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11"/>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11"/>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5" name="Google Shape;3505;p11"/>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rtl="0">
              <a:buNone/>
              <a:defRPr>
                <a:solidFill>
                  <a:srgbClr val="80BFB7"/>
                </a:solidFill>
              </a:defRPr>
            </a:lvl1pPr>
            <a:lvl2pPr lvl="1" rtl="0">
              <a:buNone/>
              <a:defRPr>
                <a:solidFill>
                  <a:srgbClr val="80BFB7"/>
                </a:solidFill>
              </a:defRPr>
            </a:lvl2pPr>
            <a:lvl3pPr lvl="2" rtl="0">
              <a:buNone/>
              <a:defRPr>
                <a:solidFill>
                  <a:srgbClr val="80BFB7"/>
                </a:solidFill>
              </a:defRPr>
            </a:lvl3pPr>
            <a:lvl4pPr lvl="3" rtl="0">
              <a:buNone/>
              <a:defRPr>
                <a:solidFill>
                  <a:srgbClr val="80BFB7"/>
                </a:solidFill>
              </a:defRPr>
            </a:lvl4pPr>
            <a:lvl5pPr lvl="4" rtl="0">
              <a:buNone/>
              <a:defRPr>
                <a:solidFill>
                  <a:srgbClr val="80BFB7"/>
                </a:solidFill>
              </a:defRPr>
            </a:lvl5pPr>
            <a:lvl6pPr lvl="5" rtl="0">
              <a:buNone/>
              <a:defRPr>
                <a:solidFill>
                  <a:srgbClr val="80BFB7"/>
                </a:solidFill>
              </a:defRPr>
            </a:lvl6pPr>
            <a:lvl7pPr lvl="6" rtl="0">
              <a:buNone/>
              <a:defRPr>
                <a:solidFill>
                  <a:srgbClr val="80BFB7"/>
                </a:solidFill>
              </a:defRPr>
            </a:lvl7pPr>
            <a:lvl8pPr lvl="7" rtl="0">
              <a:buNone/>
              <a:defRPr>
                <a:solidFill>
                  <a:srgbClr val="80BFB7"/>
                </a:solidFill>
              </a:defRPr>
            </a:lvl8pPr>
            <a:lvl9pPr lvl="8" rtl="0">
              <a:buNone/>
              <a:defRPr>
                <a:solidFill>
                  <a:srgbClr val="80BFB7"/>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background">
  <p:cSld name="BLANK_1_1">
    <p:bg>
      <p:bgPr>
        <a:solidFill>
          <a:srgbClr val="1D1D1B"/>
        </a:solidFill>
      </p:bgPr>
    </p:bg>
    <p:spTree>
      <p:nvGrpSpPr>
        <p:cNvPr id="3506" name="Shape 3506"/>
        <p:cNvGrpSpPr/>
        <p:nvPr/>
      </p:nvGrpSpPr>
      <p:grpSpPr>
        <a:xfrm>
          <a:off x="0" y="0"/>
          <a:ext cx="0" cy="0"/>
          <a:chOff x="0" y="0"/>
          <a:chExt cx="0" cy="0"/>
        </a:xfrm>
      </p:grpSpPr>
      <p:grpSp>
        <p:nvGrpSpPr>
          <p:cNvPr id="3507" name="Google Shape;3507;p12"/>
          <p:cNvGrpSpPr/>
          <p:nvPr/>
        </p:nvGrpSpPr>
        <p:grpSpPr>
          <a:xfrm>
            <a:off x="7828607" y="28698"/>
            <a:ext cx="1286904" cy="5086302"/>
            <a:chOff x="6367294" y="28698"/>
            <a:chExt cx="1286904" cy="5086302"/>
          </a:xfrm>
        </p:grpSpPr>
        <p:sp>
          <p:nvSpPr>
            <p:cNvPr id="3508" name="Google Shape;3508;p12"/>
            <p:cNvSpPr/>
            <p:nvPr/>
          </p:nvSpPr>
          <p:spPr>
            <a:xfrm rot="10800000">
              <a:off x="7536331" y="613204"/>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12"/>
            <p:cNvSpPr/>
            <p:nvPr/>
          </p:nvSpPr>
          <p:spPr>
            <a:xfrm rot="10800000">
              <a:off x="7244066" y="2659036"/>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12"/>
            <p:cNvSpPr/>
            <p:nvPr/>
          </p:nvSpPr>
          <p:spPr>
            <a:xfrm rot="10800000">
              <a:off x="7244066" y="174818"/>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12"/>
            <p:cNvSpPr/>
            <p:nvPr/>
          </p:nvSpPr>
          <p:spPr>
            <a:xfrm rot="10800000">
              <a:off x="6659535" y="4266482"/>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12"/>
            <p:cNvSpPr/>
            <p:nvPr/>
          </p:nvSpPr>
          <p:spPr>
            <a:xfrm rot="10800000">
              <a:off x="7536331" y="4704867"/>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12"/>
            <p:cNvSpPr/>
            <p:nvPr/>
          </p:nvSpPr>
          <p:spPr>
            <a:xfrm rot="10800000">
              <a:off x="7536331" y="455874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12"/>
            <p:cNvSpPr/>
            <p:nvPr/>
          </p:nvSpPr>
          <p:spPr>
            <a:xfrm rot="10800000">
              <a:off x="7536331" y="4266482"/>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12"/>
            <p:cNvSpPr/>
            <p:nvPr/>
          </p:nvSpPr>
          <p:spPr>
            <a:xfrm rot="10800000">
              <a:off x="7536331" y="397421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12"/>
            <p:cNvSpPr/>
            <p:nvPr/>
          </p:nvSpPr>
          <p:spPr>
            <a:xfrm rot="10800000">
              <a:off x="7536331" y="3828096"/>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12"/>
            <p:cNvSpPr/>
            <p:nvPr/>
          </p:nvSpPr>
          <p:spPr>
            <a:xfrm rot="10800000">
              <a:off x="7536331" y="3681951"/>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12"/>
            <p:cNvSpPr/>
            <p:nvPr/>
          </p:nvSpPr>
          <p:spPr>
            <a:xfrm rot="10800000">
              <a:off x="7536331" y="3535831"/>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12"/>
            <p:cNvSpPr/>
            <p:nvPr/>
          </p:nvSpPr>
          <p:spPr>
            <a:xfrm rot="10800000">
              <a:off x="7536331" y="3097445"/>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12"/>
            <p:cNvSpPr/>
            <p:nvPr/>
          </p:nvSpPr>
          <p:spPr>
            <a:xfrm rot="10800000">
              <a:off x="7536331" y="2951301"/>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12"/>
            <p:cNvSpPr/>
            <p:nvPr/>
          </p:nvSpPr>
          <p:spPr>
            <a:xfrm rot="10800000">
              <a:off x="7536331" y="2805180"/>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12"/>
            <p:cNvSpPr/>
            <p:nvPr/>
          </p:nvSpPr>
          <p:spPr>
            <a:xfrm rot="10800000">
              <a:off x="7536331" y="2659036"/>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12"/>
            <p:cNvSpPr/>
            <p:nvPr/>
          </p:nvSpPr>
          <p:spPr>
            <a:xfrm rot="10800000">
              <a:off x="7536331" y="2512915"/>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12"/>
            <p:cNvSpPr/>
            <p:nvPr/>
          </p:nvSpPr>
          <p:spPr>
            <a:xfrm rot="10800000">
              <a:off x="7536331" y="2366770"/>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12"/>
            <p:cNvSpPr/>
            <p:nvPr/>
          </p:nvSpPr>
          <p:spPr>
            <a:xfrm rot="10800000">
              <a:off x="7536331" y="2220650"/>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12"/>
            <p:cNvSpPr/>
            <p:nvPr/>
          </p:nvSpPr>
          <p:spPr>
            <a:xfrm rot="10800000">
              <a:off x="7536331" y="2074529"/>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12"/>
            <p:cNvSpPr/>
            <p:nvPr/>
          </p:nvSpPr>
          <p:spPr>
            <a:xfrm rot="10800000">
              <a:off x="7536331" y="1928385"/>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12"/>
            <p:cNvSpPr/>
            <p:nvPr/>
          </p:nvSpPr>
          <p:spPr>
            <a:xfrm rot="10800000">
              <a:off x="7536331" y="1782264"/>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12"/>
            <p:cNvSpPr/>
            <p:nvPr/>
          </p:nvSpPr>
          <p:spPr>
            <a:xfrm rot="10800000">
              <a:off x="7536331" y="1489999"/>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12"/>
            <p:cNvSpPr/>
            <p:nvPr/>
          </p:nvSpPr>
          <p:spPr>
            <a:xfrm rot="10800000">
              <a:off x="7536331" y="1197734"/>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12"/>
            <p:cNvSpPr/>
            <p:nvPr/>
          </p:nvSpPr>
          <p:spPr>
            <a:xfrm rot="10800000">
              <a:off x="7536331" y="1051613"/>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12"/>
            <p:cNvSpPr/>
            <p:nvPr/>
          </p:nvSpPr>
          <p:spPr>
            <a:xfrm rot="10800000">
              <a:off x="7536331" y="905469"/>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12"/>
            <p:cNvSpPr/>
            <p:nvPr/>
          </p:nvSpPr>
          <p:spPr>
            <a:xfrm rot="10800000">
              <a:off x="7536331" y="759348"/>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12"/>
            <p:cNvSpPr/>
            <p:nvPr/>
          </p:nvSpPr>
          <p:spPr>
            <a:xfrm rot="10800000">
              <a:off x="7536331" y="467083"/>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12"/>
            <p:cNvSpPr/>
            <p:nvPr/>
          </p:nvSpPr>
          <p:spPr>
            <a:xfrm rot="10800000">
              <a:off x="7536331" y="320938"/>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12"/>
            <p:cNvSpPr/>
            <p:nvPr/>
          </p:nvSpPr>
          <p:spPr>
            <a:xfrm rot="10800000">
              <a:off x="7536331" y="174818"/>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12"/>
            <p:cNvSpPr/>
            <p:nvPr/>
          </p:nvSpPr>
          <p:spPr>
            <a:xfrm rot="10800000">
              <a:off x="7536331" y="28698"/>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12"/>
            <p:cNvSpPr/>
            <p:nvPr/>
          </p:nvSpPr>
          <p:spPr>
            <a:xfrm rot="10800000">
              <a:off x="7390210" y="4851012"/>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12"/>
            <p:cNvSpPr/>
            <p:nvPr/>
          </p:nvSpPr>
          <p:spPr>
            <a:xfrm rot="10800000">
              <a:off x="7390210" y="4558747"/>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12"/>
            <p:cNvSpPr/>
            <p:nvPr/>
          </p:nvSpPr>
          <p:spPr>
            <a:xfrm rot="10800000">
              <a:off x="7390210" y="4412627"/>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12"/>
            <p:cNvSpPr/>
            <p:nvPr/>
          </p:nvSpPr>
          <p:spPr>
            <a:xfrm rot="10800000">
              <a:off x="7390210" y="4266482"/>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12"/>
            <p:cNvSpPr/>
            <p:nvPr/>
          </p:nvSpPr>
          <p:spPr>
            <a:xfrm rot="10800000">
              <a:off x="7390210" y="4120361"/>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12"/>
            <p:cNvSpPr/>
            <p:nvPr/>
          </p:nvSpPr>
          <p:spPr>
            <a:xfrm rot="10800000">
              <a:off x="7390210" y="3828096"/>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12"/>
            <p:cNvSpPr/>
            <p:nvPr/>
          </p:nvSpPr>
          <p:spPr>
            <a:xfrm rot="10800000">
              <a:off x="7390210" y="3535831"/>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12"/>
            <p:cNvSpPr/>
            <p:nvPr/>
          </p:nvSpPr>
          <p:spPr>
            <a:xfrm rot="10800000">
              <a:off x="7390210" y="3389711"/>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12"/>
            <p:cNvSpPr/>
            <p:nvPr/>
          </p:nvSpPr>
          <p:spPr>
            <a:xfrm rot="10800000">
              <a:off x="7390210" y="3243566"/>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12"/>
            <p:cNvSpPr/>
            <p:nvPr/>
          </p:nvSpPr>
          <p:spPr>
            <a:xfrm rot="10800000">
              <a:off x="7390210" y="2951301"/>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12"/>
            <p:cNvSpPr/>
            <p:nvPr/>
          </p:nvSpPr>
          <p:spPr>
            <a:xfrm rot="10800000">
              <a:off x="7390210" y="2805180"/>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12"/>
            <p:cNvSpPr/>
            <p:nvPr/>
          </p:nvSpPr>
          <p:spPr>
            <a:xfrm rot="10800000">
              <a:off x="7390210" y="2659036"/>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12"/>
            <p:cNvSpPr/>
            <p:nvPr/>
          </p:nvSpPr>
          <p:spPr>
            <a:xfrm rot="10800000">
              <a:off x="7390210" y="2512915"/>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12"/>
            <p:cNvSpPr/>
            <p:nvPr/>
          </p:nvSpPr>
          <p:spPr>
            <a:xfrm rot="10800000">
              <a:off x="7390210" y="2366770"/>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12"/>
            <p:cNvSpPr/>
            <p:nvPr/>
          </p:nvSpPr>
          <p:spPr>
            <a:xfrm rot="10800000">
              <a:off x="7390210" y="2220650"/>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12"/>
            <p:cNvSpPr/>
            <p:nvPr/>
          </p:nvSpPr>
          <p:spPr>
            <a:xfrm rot="10800000">
              <a:off x="7390210" y="2074529"/>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12"/>
            <p:cNvSpPr/>
            <p:nvPr/>
          </p:nvSpPr>
          <p:spPr>
            <a:xfrm rot="10800000">
              <a:off x="7390210" y="1782264"/>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12"/>
            <p:cNvSpPr/>
            <p:nvPr/>
          </p:nvSpPr>
          <p:spPr>
            <a:xfrm rot="10800000">
              <a:off x="7390210" y="1489999"/>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12"/>
            <p:cNvSpPr/>
            <p:nvPr/>
          </p:nvSpPr>
          <p:spPr>
            <a:xfrm rot="10800000">
              <a:off x="7390210" y="1343854"/>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12"/>
            <p:cNvSpPr/>
            <p:nvPr/>
          </p:nvSpPr>
          <p:spPr>
            <a:xfrm rot="10800000">
              <a:off x="7390210" y="1197734"/>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12"/>
            <p:cNvSpPr/>
            <p:nvPr/>
          </p:nvSpPr>
          <p:spPr>
            <a:xfrm rot="10800000">
              <a:off x="7390210" y="105161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12"/>
            <p:cNvSpPr/>
            <p:nvPr/>
          </p:nvSpPr>
          <p:spPr>
            <a:xfrm rot="10800000">
              <a:off x="7390210" y="759348"/>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12"/>
            <p:cNvSpPr/>
            <p:nvPr/>
          </p:nvSpPr>
          <p:spPr>
            <a:xfrm rot="10800000">
              <a:off x="7390210" y="613204"/>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12"/>
            <p:cNvSpPr/>
            <p:nvPr/>
          </p:nvSpPr>
          <p:spPr>
            <a:xfrm rot="10800000">
              <a:off x="7390210" y="320938"/>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12"/>
            <p:cNvSpPr/>
            <p:nvPr/>
          </p:nvSpPr>
          <p:spPr>
            <a:xfrm rot="10800000">
              <a:off x="7390210" y="28698"/>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12"/>
            <p:cNvSpPr/>
            <p:nvPr/>
          </p:nvSpPr>
          <p:spPr>
            <a:xfrm rot="10800000">
              <a:off x="7244066" y="4704867"/>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12"/>
            <p:cNvSpPr/>
            <p:nvPr/>
          </p:nvSpPr>
          <p:spPr>
            <a:xfrm rot="10800000">
              <a:off x="7244066" y="4266482"/>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12"/>
            <p:cNvSpPr/>
            <p:nvPr/>
          </p:nvSpPr>
          <p:spPr>
            <a:xfrm rot="10800000">
              <a:off x="7244066" y="4120361"/>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12"/>
            <p:cNvSpPr/>
            <p:nvPr/>
          </p:nvSpPr>
          <p:spPr>
            <a:xfrm rot="10800000">
              <a:off x="7244066" y="397421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12"/>
            <p:cNvSpPr/>
            <p:nvPr/>
          </p:nvSpPr>
          <p:spPr>
            <a:xfrm rot="10800000">
              <a:off x="7244066" y="3681951"/>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12"/>
            <p:cNvSpPr/>
            <p:nvPr/>
          </p:nvSpPr>
          <p:spPr>
            <a:xfrm rot="10800000">
              <a:off x="7244066" y="3389711"/>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12"/>
            <p:cNvSpPr/>
            <p:nvPr/>
          </p:nvSpPr>
          <p:spPr>
            <a:xfrm rot="10800000">
              <a:off x="7244066" y="3243566"/>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12"/>
            <p:cNvSpPr/>
            <p:nvPr/>
          </p:nvSpPr>
          <p:spPr>
            <a:xfrm rot="10800000">
              <a:off x="7244066" y="3097445"/>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12"/>
            <p:cNvSpPr/>
            <p:nvPr/>
          </p:nvSpPr>
          <p:spPr>
            <a:xfrm rot="10800000">
              <a:off x="7244066" y="2805180"/>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12"/>
            <p:cNvSpPr/>
            <p:nvPr/>
          </p:nvSpPr>
          <p:spPr>
            <a:xfrm rot="10800000">
              <a:off x="7244066" y="2512915"/>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12"/>
            <p:cNvSpPr/>
            <p:nvPr/>
          </p:nvSpPr>
          <p:spPr>
            <a:xfrm rot="10800000">
              <a:off x="7244066" y="2220650"/>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12"/>
            <p:cNvSpPr/>
            <p:nvPr/>
          </p:nvSpPr>
          <p:spPr>
            <a:xfrm rot="10800000">
              <a:off x="7244066" y="1928385"/>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12"/>
            <p:cNvSpPr/>
            <p:nvPr/>
          </p:nvSpPr>
          <p:spPr>
            <a:xfrm rot="10800000">
              <a:off x="7244066" y="1782264"/>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12"/>
            <p:cNvSpPr/>
            <p:nvPr/>
          </p:nvSpPr>
          <p:spPr>
            <a:xfrm rot="10800000">
              <a:off x="7244066" y="1343854"/>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12"/>
            <p:cNvSpPr/>
            <p:nvPr/>
          </p:nvSpPr>
          <p:spPr>
            <a:xfrm rot="10800000">
              <a:off x="7244066" y="1197734"/>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12"/>
            <p:cNvSpPr/>
            <p:nvPr/>
          </p:nvSpPr>
          <p:spPr>
            <a:xfrm rot="10800000">
              <a:off x="7244066" y="1051613"/>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12"/>
            <p:cNvSpPr/>
            <p:nvPr/>
          </p:nvSpPr>
          <p:spPr>
            <a:xfrm rot="10800000">
              <a:off x="7244066" y="905469"/>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12"/>
            <p:cNvSpPr/>
            <p:nvPr/>
          </p:nvSpPr>
          <p:spPr>
            <a:xfrm rot="10800000">
              <a:off x="7244066" y="759348"/>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12"/>
            <p:cNvSpPr/>
            <p:nvPr/>
          </p:nvSpPr>
          <p:spPr>
            <a:xfrm rot="10800000">
              <a:off x="7244066" y="467083"/>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12"/>
            <p:cNvSpPr/>
            <p:nvPr/>
          </p:nvSpPr>
          <p:spPr>
            <a:xfrm rot="10800000">
              <a:off x="7244066" y="320938"/>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12"/>
            <p:cNvSpPr/>
            <p:nvPr/>
          </p:nvSpPr>
          <p:spPr>
            <a:xfrm rot="10800000">
              <a:off x="7097945" y="4997133"/>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12"/>
            <p:cNvSpPr/>
            <p:nvPr/>
          </p:nvSpPr>
          <p:spPr>
            <a:xfrm rot="10800000">
              <a:off x="7097945" y="4558747"/>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12"/>
            <p:cNvSpPr/>
            <p:nvPr/>
          </p:nvSpPr>
          <p:spPr>
            <a:xfrm rot="10800000">
              <a:off x="7097945" y="4266482"/>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12"/>
            <p:cNvSpPr/>
            <p:nvPr/>
          </p:nvSpPr>
          <p:spPr>
            <a:xfrm rot="10800000">
              <a:off x="7097945" y="3828096"/>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12"/>
            <p:cNvSpPr/>
            <p:nvPr/>
          </p:nvSpPr>
          <p:spPr>
            <a:xfrm rot="10800000">
              <a:off x="7097945" y="3681951"/>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12"/>
            <p:cNvSpPr/>
            <p:nvPr/>
          </p:nvSpPr>
          <p:spPr>
            <a:xfrm rot="10800000">
              <a:off x="7097945" y="3097445"/>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12"/>
            <p:cNvSpPr/>
            <p:nvPr/>
          </p:nvSpPr>
          <p:spPr>
            <a:xfrm rot="10800000">
              <a:off x="7097945" y="2951301"/>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12"/>
            <p:cNvSpPr/>
            <p:nvPr/>
          </p:nvSpPr>
          <p:spPr>
            <a:xfrm rot="10800000">
              <a:off x="7097945" y="2659036"/>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12"/>
            <p:cNvSpPr/>
            <p:nvPr/>
          </p:nvSpPr>
          <p:spPr>
            <a:xfrm rot="10800000">
              <a:off x="7097945" y="2512915"/>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12"/>
            <p:cNvSpPr/>
            <p:nvPr/>
          </p:nvSpPr>
          <p:spPr>
            <a:xfrm rot="10800000">
              <a:off x="7097945" y="2366770"/>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12"/>
            <p:cNvSpPr/>
            <p:nvPr/>
          </p:nvSpPr>
          <p:spPr>
            <a:xfrm rot="10800000">
              <a:off x="7097945" y="2220650"/>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12"/>
            <p:cNvSpPr/>
            <p:nvPr/>
          </p:nvSpPr>
          <p:spPr>
            <a:xfrm rot="10800000">
              <a:off x="7097945" y="1782264"/>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12"/>
            <p:cNvSpPr/>
            <p:nvPr/>
          </p:nvSpPr>
          <p:spPr>
            <a:xfrm rot="10800000">
              <a:off x="7097945" y="1636120"/>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12"/>
            <p:cNvSpPr/>
            <p:nvPr/>
          </p:nvSpPr>
          <p:spPr>
            <a:xfrm rot="10800000">
              <a:off x="7097945" y="1489999"/>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12"/>
            <p:cNvSpPr/>
            <p:nvPr/>
          </p:nvSpPr>
          <p:spPr>
            <a:xfrm rot="10800000">
              <a:off x="7097945" y="1197734"/>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12"/>
            <p:cNvSpPr/>
            <p:nvPr/>
          </p:nvSpPr>
          <p:spPr>
            <a:xfrm rot="10800000">
              <a:off x="7097945" y="46708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12"/>
            <p:cNvSpPr/>
            <p:nvPr/>
          </p:nvSpPr>
          <p:spPr>
            <a:xfrm rot="10800000">
              <a:off x="7097945" y="174818"/>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12"/>
            <p:cNvSpPr/>
            <p:nvPr/>
          </p:nvSpPr>
          <p:spPr>
            <a:xfrm rot="10800000">
              <a:off x="7097945" y="28698"/>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12"/>
            <p:cNvSpPr/>
            <p:nvPr/>
          </p:nvSpPr>
          <p:spPr>
            <a:xfrm rot="10800000">
              <a:off x="6951800" y="4851012"/>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12"/>
            <p:cNvSpPr/>
            <p:nvPr/>
          </p:nvSpPr>
          <p:spPr>
            <a:xfrm rot="10800000">
              <a:off x="6951800" y="4704867"/>
              <a:ext cx="117892" cy="117892"/>
            </a:xfrm>
            <a:custGeom>
              <a:rect b="b" l="l" r="r" t="t"/>
              <a:pathLst>
                <a:path extrusionOk="0" h="4857"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12"/>
            <p:cNvSpPr/>
            <p:nvPr/>
          </p:nvSpPr>
          <p:spPr>
            <a:xfrm rot="10800000">
              <a:off x="6951800" y="4266482"/>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12"/>
            <p:cNvSpPr/>
            <p:nvPr/>
          </p:nvSpPr>
          <p:spPr>
            <a:xfrm rot="10800000">
              <a:off x="6951800" y="3974217"/>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12"/>
            <p:cNvSpPr/>
            <p:nvPr/>
          </p:nvSpPr>
          <p:spPr>
            <a:xfrm rot="10800000">
              <a:off x="6951800" y="3681951"/>
              <a:ext cx="117892" cy="117892"/>
            </a:xfrm>
            <a:custGeom>
              <a:rect b="b" l="l" r="r" t="t"/>
              <a:pathLst>
                <a:path extrusionOk="0" h="4857"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12"/>
            <p:cNvSpPr/>
            <p:nvPr/>
          </p:nvSpPr>
          <p:spPr>
            <a:xfrm rot="10800000">
              <a:off x="6951800" y="3243566"/>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12"/>
            <p:cNvSpPr/>
            <p:nvPr/>
          </p:nvSpPr>
          <p:spPr>
            <a:xfrm rot="10800000">
              <a:off x="6951800" y="2951301"/>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12"/>
            <p:cNvSpPr/>
            <p:nvPr/>
          </p:nvSpPr>
          <p:spPr>
            <a:xfrm rot="10800000">
              <a:off x="6951800" y="2512915"/>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12"/>
            <p:cNvSpPr/>
            <p:nvPr/>
          </p:nvSpPr>
          <p:spPr>
            <a:xfrm rot="10800000">
              <a:off x="6951800" y="2220650"/>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12"/>
            <p:cNvSpPr/>
            <p:nvPr/>
          </p:nvSpPr>
          <p:spPr>
            <a:xfrm rot="10800000">
              <a:off x="6951800" y="2074529"/>
              <a:ext cx="117892" cy="117867"/>
            </a:xfrm>
            <a:custGeom>
              <a:rect b="b" l="l" r="r" t="t"/>
              <a:pathLst>
                <a:path extrusionOk="0" h="4856"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12"/>
            <p:cNvSpPr/>
            <p:nvPr/>
          </p:nvSpPr>
          <p:spPr>
            <a:xfrm rot="10800000">
              <a:off x="6951800" y="1782264"/>
              <a:ext cx="117892" cy="117867"/>
            </a:xfrm>
            <a:custGeom>
              <a:rect b="b" l="l" r="r" t="t"/>
              <a:pathLst>
                <a:path extrusionOk="0" h="4856"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12"/>
            <p:cNvSpPr/>
            <p:nvPr/>
          </p:nvSpPr>
          <p:spPr>
            <a:xfrm rot="10800000">
              <a:off x="6951800" y="1636120"/>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12"/>
            <p:cNvSpPr/>
            <p:nvPr/>
          </p:nvSpPr>
          <p:spPr>
            <a:xfrm rot="10800000">
              <a:off x="6951800" y="1489999"/>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12"/>
            <p:cNvSpPr/>
            <p:nvPr/>
          </p:nvSpPr>
          <p:spPr>
            <a:xfrm rot="10800000">
              <a:off x="6951800" y="1197734"/>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12"/>
            <p:cNvSpPr/>
            <p:nvPr/>
          </p:nvSpPr>
          <p:spPr>
            <a:xfrm rot="10800000">
              <a:off x="6951800" y="1051613"/>
              <a:ext cx="117892" cy="117867"/>
            </a:xfrm>
            <a:custGeom>
              <a:rect b="b" l="l" r="r" t="t"/>
              <a:pathLst>
                <a:path extrusionOk="0" h="4856"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12"/>
            <p:cNvSpPr/>
            <p:nvPr/>
          </p:nvSpPr>
          <p:spPr>
            <a:xfrm rot="10800000">
              <a:off x="6951800" y="613204"/>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12"/>
            <p:cNvSpPr/>
            <p:nvPr/>
          </p:nvSpPr>
          <p:spPr>
            <a:xfrm rot="10800000">
              <a:off x="6951800" y="320938"/>
              <a:ext cx="117892" cy="117892"/>
            </a:xfrm>
            <a:custGeom>
              <a:rect b="b" l="l" r="r" t="t"/>
              <a:pathLst>
                <a:path extrusionOk="0" h="4857"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12"/>
            <p:cNvSpPr/>
            <p:nvPr/>
          </p:nvSpPr>
          <p:spPr>
            <a:xfrm rot="10800000">
              <a:off x="6951800" y="174818"/>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12"/>
            <p:cNvSpPr/>
            <p:nvPr/>
          </p:nvSpPr>
          <p:spPr>
            <a:xfrm rot="10800000">
              <a:off x="6805680" y="4997133"/>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12"/>
            <p:cNvSpPr/>
            <p:nvPr/>
          </p:nvSpPr>
          <p:spPr>
            <a:xfrm rot="10800000">
              <a:off x="6805680" y="4558747"/>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12"/>
            <p:cNvSpPr/>
            <p:nvPr/>
          </p:nvSpPr>
          <p:spPr>
            <a:xfrm rot="10800000">
              <a:off x="6805680" y="4120361"/>
              <a:ext cx="117867" cy="117867"/>
            </a:xfrm>
            <a:custGeom>
              <a:rect b="b" l="l" r="r" t="t"/>
              <a:pathLst>
                <a:path extrusionOk="0" h="4856" w="4856">
                  <a:moveTo>
                    <a:pt x="0" y="1"/>
                  </a:moveTo>
                  <a:lnTo>
                    <a:pt x="0"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12"/>
            <p:cNvSpPr/>
            <p:nvPr/>
          </p:nvSpPr>
          <p:spPr>
            <a:xfrm rot="10800000">
              <a:off x="6805680" y="3535831"/>
              <a:ext cx="117867" cy="117867"/>
            </a:xfrm>
            <a:custGeom>
              <a:rect b="b" l="l" r="r" t="t"/>
              <a:pathLst>
                <a:path extrusionOk="0" h="4856" w="4856">
                  <a:moveTo>
                    <a:pt x="0" y="0"/>
                  </a:moveTo>
                  <a:lnTo>
                    <a:pt x="0"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12"/>
            <p:cNvSpPr/>
            <p:nvPr/>
          </p:nvSpPr>
          <p:spPr>
            <a:xfrm rot="10800000">
              <a:off x="6805680" y="2951301"/>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12"/>
            <p:cNvSpPr/>
            <p:nvPr/>
          </p:nvSpPr>
          <p:spPr>
            <a:xfrm rot="10800000">
              <a:off x="6805680" y="2220650"/>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12"/>
            <p:cNvSpPr/>
            <p:nvPr/>
          </p:nvSpPr>
          <p:spPr>
            <a:xfrm rot="10800000">
              <a:off x="6805680" y="1051613"/>
              <a:ext cx="117867" cy="117867"/>
            </a:xfrm>
            <a:custGeom>
              <a:rect b="b" l="l" r="r" t="t"/>
              <a:pathLst>
                <a:path extrusionOk="0" h="4856" w="4856">
                  <a:moveTo>
                    <a:pt x="0" y="1"/>
                  </a:moveTo>
                  <a:lnTo>
                    <a:pt x="0"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12"/>
            <p:cNvSpPr/>
            <p:nvPr/>
          </p:nvSpPr>
          <p:spPr>
            <a:xfrm rot="10800000">
              <a:off x="6805680" y="905469"/>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12"/>
            <p:cNvSpPr/>
            <p:nvPr/>
          </p:nvSpPr>
          <p:spPr>
            <a:xfrm rot="10800000">
              <a:off x="6805680" y="28698"/>
              <a:ext cx="117867" cy="117867"/>
            </a:xfrm>
            <a:custGeom>
              <a:rect b="b" l="l" r="r" t="t"/>
              <a:pathLst>
                <a:path extrusionOk="0" h="4856" w="4856">
                  <a:moveTo>
                    <a:pt x="0" y="1"/>
                  </a:moveTo>
                  <a:lnTo>
                    <a:pt x="0"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12"/>
            <p:cNvSpPr/>
            <p:nvPr/>
          </p:nvSpPr>
          <p:spPr>
            <a:xfrm rot="10800000">
              <a:off x="6659535" y="4851012"/>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12"/>
            <p:cNvSpPr/>
            <p:nvPr/>
          </p:nvSpPr>
          <p:spPr>
            <a:xfrm rot="10800000">
              <a:off x="6659535" y="3974217"/>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12"/>
            <p:cNvSpPr/>
            <p:nvPr/>
          </p:nvSpPr>
          <p:spPr>
            <a:xfrm rot="10800000">
              <a:off x="6659535" y="3243566"/>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12"/>
            <p:cNvSpPr/>
            <p:nvPr/>
          </p:nvSpPr>
          <p:spPr>
            <a:xfrm rot="10800000">
              <a:off x="6659535" y="2512915"/>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12"/>
            <p:cNvSpPr/>
            <p:nvPr/>
          </p:nvSpPr>
          <p:spPr>
            <a:xfrm rot="10800000">
              <a:off x="6659535" y="1636120"/>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12"/>
            <p:cNvSpPr/>
            <p:nvPr/>
          </p:nvSpPr>
          <p:spPr>
            <a:xfrm rot="10800000">
              <a:off x="6659535" y="905469"/>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12"/>
            <p:cNvSpPr/>
            <p:nvPr/>
          </p:nvSpPr>
          <p:spPr>
            <a:xfrm rot="10800000">
              <a:off x="6659535" y="759348"/>
              <a:ext cx="117892" cy="117867"/>
            </a:xfrm>
            <a:custGeom>
              <a:rect b="b" l="l" r="r" t="t"/>
              <a:pathLst>
                <a:path extrusionOk="0" h="4856"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12"/>
            <p:cNvSpPr/>
            <p:nvPr/>
          </p:nvSpPr>
          <p:spPr>
            <a:xfrm rot="10800000">
              <a:off x="6659535" y="174818"/>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12"/>
            <p:cNvSpPr/>
            <p:nvPr/>
          </p:nvSpPr>
          <p:spPr>
            <a:xfrm rot="10800000">
              <a:off x="6513415" y="4997133"/>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12"/>
            <p:cNvSpPr/>
            <p:nvPr/>
          </p:nvSpPr>
          <p:spPr>
            <a:xfrm rot="10800000">
              <a:off x="6513415" y="397421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12"/>
            <p:cNvSpPr/>
            <p:nvPr/>
          </p:nvSpPr>
          <p:spPr>
            <a:xfrm rot="10800000">
              <a:off x="6513415" y="2074529"/>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12"/>
            <p:cNvSpPr/>
            <p:nvPr/>
          </p:nvSpPr>
          <p:spPr>
            <a:xfrm rot="10800000">
              <a:off x="6513415" y="1489999"/>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12"/>
            <p:cNvSpPr/>
            <p:nvPr/>
          </p:nvSpPr>
          <p:spPr>
            <a:xfrm rot="10800000">
              <a:off x="6513415" y="905469"/>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12"/>
            <p:cNvSpPr/>
            <p:nvPr/>
          </p:nvSpPr>
          <p:spPr>
            <a:xfrm rot="10800000">
              <a:off x="6513415" y="174818"/>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12"/>
            <p:cNvSpPr/>
            <p:nvPr/>
          </p:nvSpPr>
          <p:spPr>
            <a:xfrm rot="10800000">
              <a:off x="6367294" y="4558747"/>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12"/>
            <p:cNvSpPr/>
            <p:nvPr/>
          </p:nvSpPr>
          <p:spPr>
            <a:xfrm rot="10800000">
              <a:off x="6367294" y="3681951"/>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12"/>
            <p:cNvSpPr/>
            <p:nvPr/>
          </p:nvSpPr>
          <p:spPr>
            <a:xfrm rot="10800000">
              <a:off x="6367294" y="2659036"/>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12"/>
            <p:cNvSpPr/>
            <p:nvPr/>
          </p:nvSpPr>
          <p:spPr>
            <a:xfrm rot="10800000">
              <a:off x="7536331" y="4997133"/>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12"/>
            <p:cNvSpPr/>
            <p:nvPr/>
          </p:nvSpPr>
          <p:spPr>
            <a:xfrm rot="10800000">
              <a:off x="7536331" y="4851012"/>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12"/>
            <p:cNvSpPr/>
            <p:nvPr/>
          </p:nvSpPr>
          <p:spPr>
            <a:xfrm rot="10800000">
              <a:off x="7536331" y="4412627"/>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12"/>
            <p:cNvSpPr/>
            <p:nvPr/>
          </p:nvSpPr>
          <p:spPr>
            <a:xfrm rot="10800000">
              <a:off x="7536331" y="4120361"/>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12"/>
            <p:cNvSpPr/>
            <p:nvPr/>
          </p:nvSpPr>
          <p:spPr>
            <a:xfrm rot="10800000">
              <a:off x="7536331" y="3389711"/>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12"/>
            <p:cNvSpPr/>
            <p:nvPr/>
          </p:nvSpPr>
          <p:spPr>
            <a:xfrm rot="10800000">
              <a:off x="7536331" y="3243566"/>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12"/>
            <p:cNvSpPr/>
            <p:nvPr/>
          </p:nvSpPr>
          <p:spPr>
            <a:xfrm rot="10800000">
              <a:off x="7536331" y="1636120"/>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12"/>
            <p:cNvSpPr/>
            <p:nvPr/>
          </p:nvSpPr>
          <p:spPr>
            <a:xfrm rot="10800000">
              <a:off x="7536331" y="1343854"/>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12"/>
            <p:cNvSpPr/>
            <p:nvPr/>
          </p:nvSpPr>
          <p:spPr>
            <a:xfrm rot="10800000">
              <a:off x="7390210" y="4997133"/>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12"/>
            <p:cNvSpPr/>
            <p:nvPr/>
          </p:nvSpPr>
          <p:spPr>
            <a:xfrm rot="10800000">
              <a:off x="7390210" y="3974217"/>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12"/>
            <p:cNvSpPr/>
            <p:nvPr/>
          </p:nvSpPr>
          <p:spPr>
            <a:xfrm rot="10800000">
              <a:off x="7390210" y="3097445"/>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12"/>
            <p:cNvSpPr/>
            <p:nvPr/>
          </p:nvSpPr>
          <p:spPr>
            <a:xfrm rot="10800000">
              <a:off x="7390210" y="1636120"/>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12"/>
            <p:cNvSpPr/>
            <p:nvPr/>
          </p:nvSpPr>
          <p:spPr>
            <a:xfrm rot="10800000">
              <a:off x="7390210" y="46708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12"/>
            <p:cNvSpPr/>
            <p:nvPr/>
          </p:nvSpPr>
          <p:spPr>
            <a:xfrm rot="10800000">
              <a:off x="7244066" y="4997133"/>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12"/>
            <p:cNvSpPr/>
            <p:nvPr/>
          </p:nvSpPr>
          <p:spPr>
            <a:xfrm rot="10800000">
              <a:off x="7244066" y="455874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12"/>
            <p:cNvSpPr/>
            <p:nvPr/>
          </p:nvSpPr>
          <p:spPr>
            <a:xfrm rot="10800000">
              <a:off x="7244066" y="2951301"/>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12"/>
            <p:cNvSpPr/>
            <p:nvPr/>
          </p:nvSpPr>
          <p:spPr>
            <a:xfrm rot="10800000">
              <a:off x="7244066" y="2074529"/>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12"/>
            <p:cNvSpPr/>
            <p:nvPr/>
          </p:nvSpPr>
          <p:spPr>
            <a:xfrm rot="10800000">
              <a:off x="7244066" y="1636120"/>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12"/>
            <p:cNvSpPr/>
            <p:nvPr/>
          </p:nvSpPr>
          <p:spPr>
            <a:xfrm rot="10800000">
              <a:off x="7097945" y="105161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12"/>
            <p:cNvSpPr/>
            <p:nvPr/>
          </p:nvSpPr>
          <p:spPr>
            <a:xfrm rot="10800000">
              <a:off x="6951800" y="3828096"/>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12"/>
            <p:cNvSpPr/>
            <p:nvPr/>
          </p:nvSpPr>
          <p:spPr>
            <a:xfrm rot="10800000">
              <a:off x="6951800" y="2659036"/>
              <a:ext cx="117892" cy="117892"/>
            </a:xfrm>
            <a:custGeom>
              <a:rect b="b" l="l" r="r" t="t"/>
              <a:pathLst>
                <a:path extrusionOk="0" h="4857"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12"/>
            <p:cNvSpPr/>
            <p:nvPr/>
          </p:nvSpPr>
          <p:spPr>
            <a:xfrm rot="10800000">
              <a:off x="6805680" y="320938"/>
              <a:ext cx="117867" cy="117892"/>
            </a:xfrm>
            <a:custGeom>
              <a:rect b="b" l="l" r="r" t="t"/>
              <a:pathLst>
                <a:path extrusionOk="0" h="4857" w="4856">
                  <a:moveTo>
                    <a:pt x="0" y="1"/>
                  </a:moveTo>
                  <a:lnTo>
                    <a:pt x="0"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12"/>
            <p:cNvSpPr/>
            <p:nvPr/>
          </p:nvSpPr>
          <p:spPr>
            <a:xfrm rot="10800000">
              <a:off x="6513415" y="2805180"/>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12"/>
            <p:cNvSpPr/>
            <p:nvPr/>
          </p:nvSpPr>
          <p:spPr>
            <a:xfrm rot="10800000">
              <a:off x="6367294" y="46708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9" name="Google Shape;3669;p12"/>
          <p:cNvGrpSpPr/>
          <p:nvPr/>
        </p:nvGrpSpPr>
        <p:grpSpPr>
          <a:xfrm rot="10800000">
            <a:off x="28739" y="28698"/>
            <a:ext cx="1286904" cy="5086302"/>
            <a:chOff x="6367294" y="28698"/>
            <a:chExt cx="1286904" cy="5086302"/>
          </a:xfrm>
        </p:grpSpPr>
        <p:sp>
          <p:nvSpPr>
            <p:cNvPr id="3670" name="Google Shape;3670;p12"/>
            <p:cNvSpPr/>
            <p:nvPr/>
          </p:nvSpPr>
          <p:spPr>
            <a:xfrm rot="10800000">
              <a:off x="7536331" y="613204"/>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12"/>
            <p:cNvSpPr/>
            <p:nvPr/>
          </p:nvSpPr>
          <p:spPr>
            <a:xfrm rot="10800000">
              <a:off x="7244066" y="2659036"/>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12"/>
            <p:cNvSpPr/>
            <p:nvPr/>
          </p:nvSpPr>
          <p:spPr>
            <a:xfrm rot="10800000">
              <a:off x="7244066" y="174818"/>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12"/>
            <p:cNvSpPr/>
            <p:nvPr/>
          </p:nvSpPr>
          <p:spPr>
            <a:xfrm rot="10800000">
              <a:off x="6659535" y="4266482"/>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12"/>
            <p:cNvSpPr/>
            <p:nvPr/>
          </p:nvSpPr>
          <p:spPr>
            <a:xfrm rot="10800000">
              <a:off x="7536331" y="4704867"/>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12"/>
            <p:cNvSpPr/>
            <p:nvPr/>
          </p:nvSpPr>
          <p:spPr>
            <a:xfrm rot="10800000">
              <a:off x="7536331" y="455874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12"/>
            <p:cNvSpPr/>
            <p:nvPr/>
          </p:nvSpPr>
          <p:spPr>
            <a:xfrm rot="10800000">
              <a:off x="7536331" y="4266482"/>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12"/>
            <p:cNvSpPr/>
            <p:nvPr/>
          </p:nvSpPr>
          <p:spPr>
            <a:xfrm rot="10800000">
              <a:off x="7536331" y="397421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12"/>
            <p:cNvSpPr/>
            <p:nvPr/>
          </p:nvSpPr>
          <p:spPr>
            <a:xfrm rot="10800000">
              <a:off x="7536331" y="3828096"/>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12"/>
            <p:cNvSpPr/>
            <p:nvPr/>
          </p:nvSpPr>
          <p:spPr>
            <a:xfrm rot="10800000">
              <a:off x="7536331" y="3681951"/>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12"/>
            <p:cNvSpPr/>
            <p:nvPr/>
          </p:nvSpPr>
          <p:spPr>
            <a:xfrm rot="10800000">
              <a:off x="7536331" y="3535831"/>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12"/>
            <p:cNvSpPr/>
            <p:nvPr/>
          </p:nvSpPr>
          <p:spPr>
            <a:xfrm rot="10800000">
              <a:off x="7536331" y="3097445"/>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12"/>
            <p:cNvSpPr/>
            <p:nvPr/>
          </p:nvSpPr>
          <p:spPr>
            <a:xfrm rot="10800000">
              <a:off x="7536331" y="2951301"/>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12"/>
            <p:cNvSpPr/>
            <p:nvPr/>
          </p:nvSpPr>
          <p:spPr>
            <a:xfrm rot="10800000">
              <a:off x="7536331" y="2805180"/>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12"/>
            <p:cNvSpPr/>
            <p:nvPr/>
          </p:nvSpPr>
          <p:spPr>
            <a:xfrm rot="10800000">
              <a:off x="7536331" y="2659036"/>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12"/>
            <p:cNvSpPr/>
            <p:nvPr/>
          </p:nvSpPr>
          <p:spPr>
            <a:xfrm rot="10800000">
              <a:off x="7536331" y="2512915"/>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12"/>
            <p:cNvSpPr/>
            <p:nvPr/>
          </p:nvSpPr>
          <p:spPr>
            <a:xfrm rot="10800000">
              <a:off x="7536331" y="2366770"/>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12"/>
            <p:cNvSpPr/>
            <p:nvPr/>
          </p:nvSpPr>
          <p:spPr>
            <a:xfrm rot="10800000">
              <a:off x="7536331" y="2220650"/>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12"/>
            <p:cNvSpPr/>
            <p:nvPr/>
          </p:nvSpPr>
          <p:spPr>
            <a:xfrm rot="10800000">
              <a:off x="7536331" y="2074529"/>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12"/>
            <p:cNvSpPr/>
            <p:nvPr/>
          </p:nvSpPr>
          <p:spPr>
            <a:xfrm rot="10800000">
              <a:off x="7536331" y="1928385"/>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12"/>
            <p:cNvSpPr/>
            <p:nvPr/>
          </p:nvSpPr>
          <p:spPr>
            <a:xfrm rot="10800000">
              <a:off x="7536331" y="1782264"/>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12"/>
            <p:cNvSpPr/>
            <p:nvPr/>
          </p:nvSpPr>
          <p:spPr>
            <a:xfrm rot="10800000">
              <a:off x="7536331" y="1489999"/>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12"/>
            <p:cNvSpPr/>
            <p:nvPr/>
          </p:nvSpPr>
          <p:spPr>
            <a:xfrm rot="10800000">
              <a:off x="7536331" y="1197734"/>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12"/>
            <p:cNvSpPr/>
            <p:nvPr/>
          </p:nvSpPr>
          <p:spPr>
            <a:xfrm rot="10800000">
              <a:off x="7536331" y="1051613"/>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12"/>
            <p:cNvSpPr/>
            <p:nvPr/>
          </p:nvSpPr>
          <p:spPr>
            <a:xfrm rot="10800000">
              <a:off x="7536331" y="905469"/>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12"/>
            <p:cNvSpPr/>
            <p:nvPr/>
          </p:nvSpPr>
          <p:spPr>
            <a:xfrm rot="10800000">
              <a:off x="7536331" y="759348"/>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12"/>
            <p:cNvSpPr/>
            <p:nvPr/>
          </p:nvSpPr>
          <p:spPr>
            <a:xfrm rot="10800000">
              <a:off x="7536331" y="467083"/>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12"/>
            <p:cNvSpPr/>
            <p:nvPr/>
          </p:nvSpPr>
          <p:spPr>
            <a:xfrm rot="10800000">
              <a:off x="7536331" y="320938"/>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12"/>
            <p:cNvSpPr/>
            <p:nvPr/>
          </p:nvSpPr>
          <p:spPr>
            <a:xfrm rot="10800000">
              <a:off x="7536331" y="174818"/>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12"/>
            <p:cNvSpPr/>
            <p:nvPr/>
          </p:nvSpPr>
          <p:spPr>
            <a:xfrm rot="10800000">
              <a:off x="7536331" y="28698"/>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12"/>
            <p:cNvSpPr/>
            <p:nvPr/>
          </p:nvSpPr>
          <p:spPr>
            <a:xfrm rot="10800000">
              <a:off x="7390210" y="4851012"/>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12"/>
            <p:cNvSpPr/>
            <p:nvPr/>
          </p:nvSpPr>
          <p:spPr>
            <a:xfrm rot="10800000">
              <a:off x="7390210" y="4558747"/>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12"/>
            <p:cNvSpPr/>
            <p:nvPr/>
          </p:nvSpPr>
          <p:spPr>
            <a:xfrm rot="10800000">
              <a:off x="7390210" y="4412627"/>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12"/>
            <p:cNvSpPr/>
            <p:nvPr/>
          </p:nvSpPr>
          <p:spPr>
            <a:xfrm rot="10800000">
              <a:off x="7390210" y="4266482"/>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12"/>
            <p:cNvSpPr/>
            <p:nvPr/>
          </p:nvSpPr>
          <p:spPr>
            <a:xfrm rot="10800000">
              <a:off x="7390210" y="4120361"/>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12"/>
            <p:cNvSpPr/>
            <p:nvPr/>
          </p:nvSpPr>
          <p:spPr>
            <a:xfrm rot="10800000">
              <a:off x="7390210" y="3828096"/>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12"/>
            <p:cNvSpPr/>
            <p:nvPr/>
          </p:nvSpPr>
          <p:spPr>
            <a:xfrm rot="10800000">
              <a:off x="7390210" y="3535831"/>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12"/>
            <p:cNvSpPr/>
            <p:nvPr/>
          </p:nvSpPr>
          <p:spPr>
            <a:xfrm rot="10800000">
              <a:off x="7390210" y="3389711"/>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12"/>
            <p:cNvSpPr/>
            <p:nvPr/>
          </p:nvSpPr>
          <p:spPr>
            <a:xfrm rot="10800000">
              <a:off x="7390210" y="3243566"/>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12"/>
            <p:cNvSpPr/>
            <p:nvPr/>
          </p:nvSpPr>
          <p:spPr>
            <a:xfrm rot="10800000">
              <a:off x="7390210" y="2951301"/>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12"/>
            <p:cNvSpPr/>
            <p:nvPr/>
          </p:nvSpPr>
          <p:spPr>
            <a:xfrm rot="10800000">
              <a:off x="7390210" y="2805180"/>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12"/>
            <p:cNvSpPr/>
            <p:nvPr/>
          </p:nvSpPr>
          <p:spPr>
            <a:xfrm rot="10800000">
              <a:off x="7390210" y="2659036"/>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12"/>
            <p:cNvSpPr/>
            <p:nvPr/>
          </p:nvSpPr>
          <p:spPr>
            <a:xfrm rot="10800000">
              <a:off x="7390210" y="2512915"/>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12"/>
            <p:cNvSpPr/>
            <p:nvPr/>
          </p:nvSpPr>
          <p:spPr>
            <a:xfrm rot="10800000">
              <a:off x="7390210" y="2366770"/>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12"/>
            <p:cNvSpPr/>
            <p:nvPr/>
          </p:nvSpPr>
          <p:spPr>
            <a:xfrm rot="10800000">
              <a:off x="7390210" y="2220650"/>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12"/>
            <p:cNvSpPr/>
            <p:nvPr/>
          </p:nvSpPr>
          <p:spPr>
            <a:xfrm rot="10800000">
              <a:off x="7390210" y="2074529"/>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12"/>
            <p:cNvSpPr/>
            <p:nvPr/>
          </p:nvSpPr>
          <p:spPr>
            <a:xfrm rot="10800000">
              <a:off x="7390210" y="1782264"/>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12"/>
            <p:cNvSpPr/>
            <p:nvPr/>
          </p:nvSpPr>
          <p:spPr>
            <a:xfrm rot="10800000">
              <a:off x="7390210" y="1489999"/>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12"/>
            <p:cNvSpPr/>
            <p:nvPr/>
          </p:nvSpPr>
          <p:spPr>
            <a:xfrm rot="10800000">
              <a:off x="7390210" y="1343854"/>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12"/>
            <p:cNvSpPr/>
            <p:nvPr/>
          </p:nvSpPr>
          <p:spPr>
            <a:xfrm rot="10800000">
              <a:off x="7390210" y="1197734"/>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12"/>
            <p:cNvSpPr/>
            <p:nvPr/>
          </p:nvSpPr>
          <p:spPr>
            <a:xfrm rot="10800000">
              <a:off x="7390210" y="105161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12"/>
            <p:cNvSpPr/>
            <p:nvPr/>
          </p:nvSpPr>
          <p:spPr>
            <a:xfrm rot="10800000">
              <a:off x="7390210" y="759348"/>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12"/>
            <p:cNvSpPr/>
            <p:nvPr/>
          </p:nvSpPr>
          <p:spPr>
            <a:xfrm rot="10800000">
              <a:off x="7390210" y="613204"/>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12"/>
            <p:cNvSpPr/>
            <p:nvPr/>
          </p:nvSpPr>
          <p:spPr>
            <a:xfrm rot="10800000">
              <a:off x="7390210" y="320938"/>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12"/>
            <p:cNvSpPr/>
            <p:nvPr/>
          </p:nvSpPr>
          <p:spPr>
            <a:xfrm rot="10800000">
              <a:off x="7390210" y="28698"/>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12"/>
            <p:cNvSpPr/>
            <p:nvPr/>
          </p:nvSpPr>
          <p:spPr>
            <a:xfrm rot="10800000">
              <a:off x="7244066" y="4704867"/>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12"/>
            <p:cNvSpPr/>
            <p:nvPr/>
          </p:nvSpPr>
          <p:spPr>
            <a:xfrm rot="10800000">
              <a:off x="7244066" y="4266482"/>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12"/>
            <p:cNvSpPr/>
            <p:nvPr/>
          </p:nvSpPr>
          <p:spPr>
            <a:xfrm rot="10800000">
              <a:off x="7244066" y="4120361"/>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12"/>
            <p:cNvSpPr/>
            <p:nvPr/>
          </p:nvSpPr>
          <p:spPr>
            <a:xfrm rot="10800000">
              <a:off x="7244066" y="397421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12"/>
            <p:cNvSpPr/>
            <p:nvPr/>
          </p:nvSpPr>
          <p:spPr>
            <a:xfrm rot="10800000">
              <a:off x="7244066" y="3681951"/>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12"/>
            <p:cNvSpPr/>
            <p:nvPr/>
          </p:nvSpPr>
          <p:spPr>
            <a:xfrm rot="10800000">
              <a:off x="7244066" y="3389711"/>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12"/>
            <p:cNvSpPr/>
            <p:nvPr/>
          </p:nvSpPr>
          <p:spPr>
            <a:xfrm rot="10800000">
              <a:off x="7244066" y="3243566"/>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12"/>
            <p:cNvSpPr/>
            <p:nvPr/>
          </p:nvSpPr>
          <p:spPr>
            <a:xfrm rot="10800000">
              <a:off x="7244066" y="3097445"/>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12"/>
            <p:cNvSpPr/>
            <p:nvPr/>
          </p:nvSpPr>
          <p:spPr>
            <a:xfrm rot="10800000">
              <a:off x="7244066" y="2805180"/>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12"/>
            <p:cNvSpPr/>
            <p:nvPr/>
          </p:nvSpPr>
          <p:spPr>
            <a:xfrm rot="10800000">
              <a:off x="7244066" y="2512915"/>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12"/>
            <p:cNvSpPr/>
            <p:nvPr/>
          </p:nvSpPr>
          <p:spPr>
            <a:xfrm rot="10800000">
              <a:off x="7244066" y="2220650"/>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12"/>
            <p:cNvSpPr/>
            <p:nvPr/>
          </p:nvSpPr>
          <p:spPr>
            <a:xfrm rot="10800000">
              <a:off x="7244066" y="1928385"/>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12"/>
            <p:cNvSpPr/>
            <p:nvPr/>
          </p:nvSpPr>
          <p:spPr>
            <a:xfrm rot="10800000">
              <a:off x="7244066" y="1782264"/>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12"/>
            <p:cNvSpPr/>
            <p:nvPr/>
          </p:nvSpPr>
          <p:spPr>
            <a:xfrm rot="10800000">
              <a:off x="7244066" y="1343854"/>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12"/>
            <p:cNvSpPr/>
            <p:nvPr/>
          </p:nvSpPr>
          <p:spPr>
            <a:xfrm rot="10800000">
              <a:off x="7244066" y="1197734"/>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12"/>
            <p:cNvSpPr/>
            <p:nvPr/>
          </p:nvSpPr>
          <p:spPr>
            <a:xfrm rot="10800000">
              <a:off x="7244066" y="1051613"/>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12"/>
            <p:cNvSpPr/>
            <p:nvPr/>
          </p:nvSpPr>
          <p:spPr>
            <a:xfrm rot="10800000">
              <a:off x="7244066" y="905469"/>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12"/>
            <p:cNvSpPr/>
            <p:nvPr/>
          </p:nvSpPr>
          <p:spPr>
            <a:xfrm rot="10800000">
              <a:off x="7244066" y="759348"/>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12"/>
            <p:cNvSpPr/>
            <p:nvPr/>
          </p:nvSpPr>
          <p:spPr>
            <a:xfrm rot="10800000">
              <a:off x="7244066" y="467083"/>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12"/>
            <p:cNvSpPr/>
            <p:nvPr/>
          </p:nvSpPr>
          <p:spPr>
            <a:xfrm rot="10800000">
              <a:off x="7244066" y="320938"/>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12"/>
            <p:cNvSpPr/>
            <p:nvPr/>
          </p:nvSpPr>
          <p:spPr>
            <a:xfrm rot="10800000">
              <a:off x="7097945" y="4997133"/>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12"/>
            <p:cNvSpPr/>
            <p:nvPr/>
          </p:nvSpPr>
          <p:spPr>
            <a:xfrm rot="10800000">
              <a:off x="7097945" y="4558747"/>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12"/>
            <p:cNvSpPr/>
            <p:nvPr/>
          </p:nvSpPr>
          <p:spPr>
            <a:xfrm rot="10800000">
              <a:off x="7097945" y="4266482"/>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12"/>
            <p:cNvSpPr/>
            <p:nvPr/>
          </p:nvSpPr>
          <p:spPr>
            <a:xfrm rot="10800000">
              <a:off x="7097945" y="3828096"/>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12"/>
            <p:cNvSpPr/>
            <p:nvPr/>
          </p:nvSpPr>
          <p:spPr>
            <a:xfrm rot="10800000">
              <a:off x="7097945" y="3681951"/>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12"/>
            <p:cNvSpPr/>
            <p:nvPr/>
          </p:nvSpPr>
          <p:spPr>
            <a:xfrm rot="10800000">
              <a:off x="7097945" y="3097445"/>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12"/>
            <p:cNvSpPr/>
            <p:nvPr/>
          </p:nvSpPr>
          <p:spPr>
            <a:xfrm rot="10800000">
              <a:off x="7097945" y="2951301"/>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12"/>
            <p:cNvSpPr/>
            <p:nvPr/>
          </p:nvSpPr>
          <p:spPr>
            <a:xfrm rot="10800000">
              <a:off x="7097945" y="2659036"/>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12"/>
            <p:cNvSpPr/>
            <p:nvPr/>
          </p:nvSpPr>
          <p:spPr>
            <a:xfrm rot="10800000">
              <a:off x="7097945" y="2512915"/>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12"/>
            <p:cNvSpPr/>
            <p:nvPr/>
          </p:nvSpPr>
          <p:spPr>
            <a:xfrm rot="10800000">
              <a:off x="7097945" y="2366770"/>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12"/>
            <p:cNvSpPr/>
            <p:nvPr/>
          </p:nvSpPr>
          <p:spPr>
            <a:xfrm rot="10800000">
              <a:off x="7097945" y="2220650"/>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12"/>
            <p:cNvSpPr/>
            <p:nvPr/>
          </p:nvSpPr>
          <p:spPr>
            <a:xfrm rot="10800000">
              <a:off x="7097945" y="1782264"/>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12"/>
            <p:cNvSpPr/>
            <p:nvPr/>
          </p:nvSpPr>
          <p:spPr>
            <a:xfrm rot="10800000">
              <a:off x="7097945" y="1636120"/>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12"/>
            <p:cNvSpPr/>
            <p:nvPr/>
          </p:nvSpPr>
          <p:spPr>
            <a:xfrm rot="10800000">
              <a:off x="7097945" y="1489999"/>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12"/>
            <p:cNvSpPr/>
            <p:nvPr/>
          </p:nvSpPr>
          <p:spPr>
            <a:xfrm rot="10800000">
              <a:off x="7097945" y="1197734"/>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12"/>
            <p:cNvSpPr/>
            <p:nvPr/>
          </p:nvSpPr>
          <p:spPr>
            <a:xfrm rot="10800000">
              <a:off x="7097945" y="46708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12"/>
            <p:cNvSpPr/>
            <p:nvPr/>
          </p:nvSpPr>
          <p:spPr>
            <a:xfrm rot="10800000">
              <a:off x="7097945" y="174818"/>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12"/>
            <p:cNvSpPr/>
            <p:nvPr/>
          </p:nvSpPr>
          <p:spPr>
            <a:xfrm rot="10800000">
              <a:off x="7097945" y="28698"/>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12"/>
            <p:cNvSpPr/>
            <p:nvPr/>
          </p:nvSpPr>
          <p:spPr>
            <a:xfrm rot="10800000">
              <a:off x="6951800" y="4851012"/>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12"/>
            <p:cNvSpPr/>
            <p:nvPr/>
          </p:nvSpPr>
          <p:spPr>
            <a:xfrm rot="10800000">
              <a:off x="6951800" y="4704867"/>
              <a:ext cx="117892" cy="117892"/>
            </a:xfrm>
            <a:custGeom>
              <a:rect b="b" l="l" r="r" t="t"/>
              <a:pathLst>
                <a:path extrusionOk="0" h="4857"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12"/>
            <p:cNvSpPr/>
            <p:nvPr/>
          </p:nvSpPr>
          <p:spPr>
            <a:xfrm rot="10800000">
              <a:off x="6951800" y="4266482"/>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12"/>
            <p:cNvSpPr/>
            <p:nvPr/>
          </p:nvSpPr>
          <p:spPr>
            <a:xfrm rot="10800000">
              <a:off x="6951800" y="3974217"/>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12"/>
            <p:cNvSpPr/>
            <p:nvPr/>
          </p:nvSpPr>
          <p:spPr>
            <a:xfrm rot="10800000">
              <a:off x="6951800" y="3681951"/>
              <a:ext cx="117892" cy="117892"/>
            </a:xfrm>
            <a:custGeom>
              <a:rect b="b" l="l" r="r" t="t"/>
              <a:pathLst>
                <a:path extrusionOk="0" h="4857"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12"/>
            <p:cNvSpPr/>
            <p:nvPr/>
          </p:nvSpPr>
          <p:spPr>
            <a:xfrm rot="10800000">
              <a:off x="6951800" y="3243566"/>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12"/>
            <p:cNvSpPr/>
            <p:nvPr/>
          </p:nvSpPr>
          <p:spPr>
            <a:xfrm rot="10800000">
              <a:off x="6951800" y="2951301"/>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12"/>
            <p:cNvSpPr/>
            <p:nvPr/>
          </p:nvSpPr>
          <p:spPr>
            <a:xfrm rot="10800000">
              <a:off x="6951800" y="2512915"/>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12"/>
            <p:cNvSpPr/>
            <p:nvPr/>
          </p:nvSpPr>
          <p:spPr>
            <a:xfrm rot="10800000">
              <a:off x="6951800" y="2220650"/>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12"/>
            <p:cNvSpPr/>
            <p:nvPr/>
          </p:nvSpPr>
          <p:spPr>
            <a:xfrm rot="10800000">
              <a:off x="6951800" y="2074529"/>
              <a:ext cx="117892" cy="117867"/>
            </a:xfrm>
            <a:custGeom>
              <a:rect b="b" l="l" r="r" t="t"/>
              <a:pathLst>
                <a:path extrusionOk="0" h="4856"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12"/>
            <p:cNvSpPr/>
            <p:nvPr/>
          </p:nvSpPr>
          <p:spPr>
            <a:xfrm rot="10800000">
              <a:off x="6951800" y="1782264"/>
              <a:ext cx="117892" cy="117867"/>
            </a:xfrm>
            <a:custGeom>
              <a:rect b="b" l="l" r="r" t="t"/>
              <a:pathLst>
                <a:path extrusionOk="0" h="4856"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12"/>
            <p:cNvSpPr/>
            <p:nvPr/>
          </p:nvSpPr>
          <p:spPr>
            <a:xfrm rot="10800000">
              <a:off x="6951800" y="1636120"/>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12"/>
            <p:cNvSpPr/>
            <p:nvPr/>
          </p:nvSpPr>
          <p:spPr>
            <a:xfrm rot="10800000">
              <a:off x="6951800" y="1489999"/>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12"/>
            <p:cNvSpPr/>
            <p:nvPr/>
          </p:nvSpPr>
          <p:spPr>
            <a:xfrm rot="10800000">
              <a:off x="6951800" y="1197734"/>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12"/>
            <p:cNvSpPr/>
            <p:nvPr/>
          </p:nvSpPr>
          <p:spPr>
            <a:xfrm rot="10800000">
              <a:off x="6951800" y="1051613"/>
              <a:ext cx="117892" cy="117867"/>
            </a:xfrm>
            <a:custGeom>
              <a:rect b="b" l="l" r="r" t="t"/>
              <a:pathLst>
                <a:path extrusionOk="0" h="4856"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12"/>
            <p:cNvSpPr/>
            <p:nvPr/>
          </p:nvSpPr>
          <p:spPr>
            <a:xfrm rot="10800000">
              <a:off x="6951800" y="613204"/>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12"/>
            <p:cNvSpPr/>
            <p:nvPr/>
          </p:nvSpPr>
          <p:spPr>
            <a:xfrm rot="10800000">
              <a:off x="6951800" y="320938"/>
              <a:ext cx="117892" cy="117892"/>
            </a:xfrm>
            <a:custGeom>
              <a:rect b="b" l="l" r="r" t="t"/>
              <a:pathLst>
                <a:path extrusionOk="0" h="4857"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12"/>
            <p:cNvSpPr/>
            <p:nvPr/>
          </p:nvSpPr>
          <p:spPr>
            <a:xfrm rot="10800000">
              <a:off x="6951800" y="174818"/>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12"/>
            <p:cNvSpPr/>
            <p:nvPr/>
          </p:nvSpPr>
          <p:spPr>
            <a:xfrm rot="10800000">
              <a:off x="6805680" y="4997133"/>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12"/>
            <p:cNvSpPr/>
            <p:nvPr/>
          </p:nvSpPr>
          <p:spPr>
            <a:xfrm rot="10800000">
              <a:off x="6805680" y="4558747"/>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12"/>
            <p:cNvSpPr/>
            <p:nvPr/>
          </p:nvSpPr>
          <p:spPr>
            <a:xfrm rot="10800000">
              <a:off x="6805680" y="4120361"/>
              <a:ext cx="117867" cy="117867"/>
            </a:xfrm>
            <a:custGeom>
              <a:rect b="b" l="l" r="r" t="t"/>
              <a:pathLst>
                <a:path extrusionOk="0" h="4856" w="4856">
                  <a:moveTo>
                    <a:pt x="0" y="1"/>
                  </a:moveTo>
                  <a:lnTo>
                    <a:pt x="0"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12"/>
            <p:cNvSpPr/>
            <p:nvPr/>
          </p:nvSpPr>
          <p:spPr>
            <a:xfrm rot="10800000">
              <a:off x="6805680" y="3535831"/>
              <a:ext cx="117867" cy="117867"/>
            </a:xfrm>
            <a:custGeom>
              <a:rect b="b" l="l" r="r" t="t"/>
              <a:pathLst>
                <a:path extrusionOk="0" h="4856" w="4856">
                  <a:moveTo>
                    <a:pt x="0" y="0"/>
                  </a:moveTo>
                  <a:lnTo>
                    <a:pt x="0"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12"/>
            <p:cNvSpPr/>
            <p:nvPr/>
          </p:nvSpPr>
          <p:spPr>
            <a:xfrm rot="10800000">
              <a:off x="6805680" y="2951301"/>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12"/>
            <p:cNvSpPr/>
            <p:nvPr/>
          </p:nvSpPr>
          <p:spPr>
            <a:xfrm rot="10800000">
              <a:off x="6805680" y="2220650"/>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12"/>
            <p:cNvSpPr/>
            <p:nvPr/>
          </p:nvSpPr>
          <p:spPr>
            <a:xfrm rot="10800000">
              <a:off x="6805680" y="1051613"/>
              <a:ext cx="117867" cy="117867"/>
            </a:xfrm>
            <a:custGeom>
              <a:rect b="b" l="l" r="r" t="t"/>
              <a:pathLst>
                <a:path extrusionOk="0" h="4856" w="4856">
                  <a:moveTo>
                    <a:pt x="0" y="1"/>
                  </a:moveTo>
                  <a:lnTo>
                    <a:pt x="0"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12"/>
            <p:cNvSpPr/>
            <p:nvPr/>
          </p:nvSpPr>
          <p:spPr>
            <a:xfrm rot="10800000">
              <a:off x="6805680" y="905469"/>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12"/>
            <p:cNvSpPr/>
            <p:nvPr/>
          </p:nvSpPr>
          <p:spPr>
            <a:xfrm rot="10800000">
              <a:off x="6805680" y="28698"/>
              <a:ext cx="117867" cy="117867"/>
            </a:xfrm>
            <a:custGeom>
              <a:rect b="b" l="l" r="r" t="t"/>
              <a:pathLst>
                <a:path extrusionOk="0" h="4856" w="4856">
                  <a:moveTo>
                    <a:pt x="0" y="1"/>
                  </a:moveTo>
                  <a:lnTo>
                    <a:pt x="0"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12"/>
            <p:cNvSpPr/>
            <p:nvPr/>
          </p:nvSpPr>
          <p:spPr>
            <a:xfrm rot="10800000">
              <a:off x="6659535" y="4851012"/>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12"/>
            <p:cNvSpPr/>
            <p:nvPr/>
          </p:nvSpPr>
          <p:spPr>
            <a:xfrm rot="10800000">
              <a:off x="6659535" y="3974217"/>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12"/>
            <p:cNvSpPr/>
            <p:nvPr/>
          </p:nvSpPr>
          <p:spPr>
            <a:xfrm rot="10800000">
              <a:off x="6659535" y="3243566"/>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12"/>
            <p:cNvSpPr/>
            <p:nvPr/>
          </p:nvSpPr>
          <p:spPr>
            <a:xfrm rot="10800000">
              <a:off x="6659535" y="2512915"/>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12"/>
            <p:cNvSpPr/>
            <p:nvPr/>
          </p:nvSpPr>
          <p:spPr>
            <a:xfrm rot="10800000">
              <a:off x="6659535" y="1636120"/>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12"/>
            <p:cNvSpPr/>
            <p:nvPr/>
          </p:nvSpPr>
          <p:spPr>
            <a:xfrm rot="10800000">
              <a:off x="6659535" y="905469"/>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12"/>
            <p:cNvSpPr/>
            <p:nvPr/>
          </p:nvSpPr>
          <p:spPr>
            <a:xfrm rot="10800000">
              <a:off x="6659535" y="759348"/>
              <a:ext cx="117892" cy="117867"/>
            </a:xfrm>
            <a:custGeom>
              <a:rect b="b" l="l" r="r" t="t"/>
              <a:pathLst>
                <a:path extrusionOk="0" h="4856"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12"/>
            <p:cNvSpPr/>
            <p:nvPr/>
          </p:nvSpPr>
          <p:spPr>
            <a:xfrm rot="10800000">
              <a:off x="6659535" y="174818"/>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12"/>
            <p:cNvSpPr/>
            <p:nvPr/>
          </p:nvSpPr>
          <p:spPr>
            <a:xfrm rot="10800000">
              <a:off x="6513415" y="4997133"/>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12"/>
            <p:cNvSpPr/>
            <p:nvPr/>
          </p:nvSpPr>
          <p:spPr>
            <a:xfrm rot="10800000">
              <a:off x="6513415" y="397421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12"/>
            <p:cNvSpPr/>
            <p:nvPr/>
          </p:nvSpPr>
          <p:spPr>
            <a:xfrm rot="10800000">
              <a:off x="6513415" y="2074529"/>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12"/>
            <p:cNvSpPr/>
            <p:nvPr/>
          </p:nvSpPr>
          <p:spPr>
            <a:xfrm rot="10800000">
              <a:off x="6513415" y="1489999"/>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12"/>
            <p:cNvSpPr/>
            <p:nvPr/>
          </p:nvSpPr>
          <p:spPr>
            <a:xfrm rot="10800000">
              <a:off x="6513415" y="905469"/>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12"/>
            <p:cNvSpPr/>
            <p:nvPr/>
          </p:nvSpPr>
          <p:spPr>
            <a:xfrm rot="10800000">
              <a:off x="6513415" y="174818"/>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12"/>
            <p:cNvSpPr/>
            <p:nvPr/>
          </p:nvSpPr>
          <p:spPr>
            <a:xfrm rot="10800000">
              <a:off x="6367294" y="4558747"/>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12"/>
            <p:cNvSpPr/>
            <p:nvPr/>
          </p:nvSpPr>
          <p:spPr>
            <a:xfrm rot="10800000">
              <a:off x="6367294" y="3681951"/>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12"/>
            <p:cNvSpPr/>
            <p:nvPr/>
          </p:nvSpPr>
          <p:spPr>
            <a:xfrm rot="10800000">
              <a:off x="6367294" y="2659036"/>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12"/>
            <p:cNvSpPr/>
            <p:nvPr/>
          </p:nvSpPr>
          <p:spPr>
            <a:xfrm rot="10800000">
              <a:off x="7536331" y="4997133"/>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12"/>
            <p:cNvSpPr/>
            <p:nvPr/>
          </p:nvSpPr>
          <p:spPr>
            <a:xfrm rot="10800000">
              <a:off x="7536331" y="4851012"/>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12"/>
            <p:cNvSpPr/>
            <p:nvPr/>
          </p:nvSpPr>
          <p:spPr>
            <a:xfrm rot="10800000">
              <a:off x="7536331" y="4412627"/>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12"/>
            <p:cNvSpPr/>
            <p:nvPr/>
          </p:nvSpPr>
          <p:spPr>
            <a:xfrm rot="10800000">
              <a:off x="7536331" y="4120361"/>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12"/>
            <p:cNvSpPr/>
            <p:nvPr/>
          </p:nvSpPr>
          <p:spPr>
            <a:xfrm rot="10800000">
              <a:off x="7536331" y="3389711"/>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12"/>
            <p:cNvSpPr/>
            <p:nvPr/>
          </p:nvSpPr>
          <p:spPr>
            <a:xfrm rot="10800000">
              <a:off x="7536331" y="3243566"/>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12"/>
            <p:cNvSpPr/>
            <p:nvPr/>
          </p:nvSpPr>
          <p:spPr>
            <a:xfrm rot="10800000">
              <a:off x="7536331" y="1636120"/>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12"/>
            <p:cNvSpPr/>
            <p:nvPr/>
          </p:nvSpPr>
          <p:spPr>
            <a:xfrm rot="10800000">
              <a:off x="7536331" y="1343854"/>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12"/>
            <p:cNvSpPr/>
            <p:nvPr/>
          </p:nvSpPr>
          <p:spPr>
            <a:xfrm rot="10800000">
              <a:off x="7390210" y="4997133"/>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12"/>
            <p:cNvSpPr/>
            <p:nvPr/>
          </p:nvSpPr>
          <p:spPr>
            <a:xfrm rot="10800000">
              <a:off x="7390210" y="3974217"/>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12"/>
            <p:cNvSpPr/>
            <p:nvPr/>
          </p:nvSpPr>
          <p:spPr>
            <a:xfrm rot="10800000">
              <a:off x="7390210" y="3097445"/>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12"/>
            <p:cNvSpPr/>
            <p:nvPr/>
          </p:nvSpPr>
          <p:spPr>
            <a:xfrm rot="10800000">
              <a:off x="7390210" y="1636120"/>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12"/>
            <p:cNvSpPr/>
            <p:nvPr/>
          </p:nvSpPr>
          <p:spPr>
            <a:xfrm rot="10800000">
              <a:off x="7390210" y="46708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12"/>
            <p:cNvSpPr/>
            <p:nvPr/>
          </p:nvSpPr>
          <p:spPr>
            <a:xfrm rot="10800000">
              <a:off x="7244066" y="4997133"/>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12"/>
            <p:cNvSpPr/>
            <p:nvPr/>
          </p:nvSpPr>
          <p:spPr>
            <a:xfrm rot="10800000">
              <a:off x="7244066" y="455874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12"/>
            <p:cNvSpPr/>
            <p:nvPr/>
          </p:nvSpPr>
          <p:spPr>
            <a:xfrm rot="10800000">
              <a:off x="7244066" y="2951301"/>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12"/>
            <p:cNvSpPr/>
            <p:nvPr/>
          </p:nvSpPr>
          <p:spPr>
            <a:xfrm rot="10800000">
              <a:off x="7244066" y="2074529"/>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12"/>
            <p:cNvSpPr/>
            <p:nvPr/>
          </p:nvSpPr>
          <p:spPr>
            <a:xfrm rot="10800000">
              <a:off x="7244066" y="1636120"/>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12"/>
            <p:cNvSpPr/>
            <p:nvPr/>
          </p:nvSpPr>
          <p:spPr>
            <a:xfrm rot="10800000">
              <a:off x="7097945" y="105161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12"/>
            <p:cNvSpPr/>
            <p:nvPr/>
          </p:nvSpPr>
          <p:spPr>
            <a:xfrm rot="10800000">
              <a:off x="6951800" y="3828096"/>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12"/>
            <p:cNvSpPr/>
            <p:nvPr/>
          </p:nvSpPr>
          <p:spPr>
            <a:xfrm rot="10800000">
              <a:off x="6951800" y="2659036"/>
              <a:ext cx="117892" cy="117892"/>
            </a:xfrm>
            <a:custGeom>
              <a:rect b="b" l="l" r="r" t="t"/>
              <a:pathLst>
                <a:path extrusionOk="0" h="4857"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12"/>
            <p:cNvSpPr/>
            <p:nvPr/>
          </p:nvSpPr>
          <p:spPr>
            <a:xfrm rot="10800000">
              <a:off x="6805680" y="320938"/>
              <a:ext cx="117867" cy="117892"/>
            </a:xfrm>
            <a:custGeom>
              <a:rect b="b" l="l" r="r" t="t"/>
              <a:pathLst>
                <a:path extrusionOk="0" h="4857" w="4856">
                  <a:moveTo>
                    <a:pt x="0" y="1"/>
                  </a:moveTo>
                  <a:lnTo>
                    <a:pt x="0"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12"/>
            <p:cNvSpPr/>
            <p:nvPr/>
          </p:nvSpPr>
          <p:spPr>
            <a:xfrm rot="10800000">
              <a:off x="6513415" y="2805180"/>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12"/>
            <p:cNvSpPr/>
            <p:nvPr/>
          </p:nvSpPr>
          <p:spPr>
            <a:xfrm rot="10800000">
              <a:off x="6367294" y="46708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1" name="Google Shape;3831;p12"/>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2">
  <p:cSld name="TITLE_2">
    <p:spTree>
      <p:nvGrpSpPr>
        <p:cNvPr id="3832" name="Shape 3832"/>
        <p:cNvGrpSpPr/>
        <p:nvPr/>
      </p:nvGrpSpPr>
      <p:grpSpPr>
        <a:xfrm>
          <a:off x="0" y="0"/>
          <a:ext cx="0" cy="0"/>
          <a:chOff x="0" y="0"/>
          <a:chExt cx="0" cy="0"/>
        </a:xfrm>
      </p:grpSpPr>
      <p:sp>
        <p:nvSpPr>
          <p:cNvPr id="3833" name="Google Shape;3833;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834" name="Google Shape;3834;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835" name="Google Shape;3835;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526" name="Shape 526"/>
        <p:cNvGrpSpPr/>
        <p:nvPr/>
      </p:nvGrpSpPr>
      <p:grpSpPr>
        <a:xfrm>
          <a:off x="0" y="0"/>
          <a:ext cx="0" cy="0"/>
          <a:chOff x="0" y="0"/>
          <a:chExt cx="0" cy="0"/>
        </a:xfrm>
      </p:grpSpPr>
      <p:sp>
        <p:nvSpPr>
          <p:cNvPr id="527" name="Google Shape;527;p3"/>
          <p:cNvSpPr txBox="1"/>
          <p:nvPr>
            <p:ph type="ctrTitle"/>
          </p:nvPr>
        </p:nvSpPr>
        <p:spPr>
          <a:xfrm>
            <a:off x="685800" y="2878750"/>
            <a:ext cx="52689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528" name="Google Shape;528;p3"/>
          <p:cNvSpPr txBox="1"/>
          <p:nvPr>
            <p:ph idx="1" type="subTitle"/>
          </p:nvPr>
        </p:nvSpPr>
        <p:spPr>
          <a:xfrm>
            <a:off x="685800" y="3983055"/>
            <a:ext cx="5268900" cy="784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0BFB7"/>
              </a:buClr>
              <a:buSzPts val="2400"/>
              <a:buNone/>
              <a:defRPr>
                <a:solidFill>
                  <a:srgbClr val="80BFB7"/>
                </a:solidFill>
              </a:defRPr>
            </a:lvl1pPr>
            <a:lvl2pPr lvl="1" rtl="0">
              <a:spcBef>
                <a:spcPts val="0"/>
              </a:spcBef>
              <a:spcAft>
                <a:spcPts val="0"/>
              </a:spcAft>
              <a:buClr>
                <a:srgbClr val="80BFB7"/>
              </a:buClr>
              <a:buSzPts val="3000"/>
              <a:buNone/>
              <a:defRPr sz="3000">
                <a:solidFill>
                  <a:srgbClr val="80BFB7"/>
                </a:solidFill>
              </a:defRPr>
            </a:lvl2pPr>
            <a:lvl3pPr lvl="2" rtl="0">
              <a:spcBef>
                <a:spcPts val="0"/>
              </a:spcBef>
              <a:spcAft>
                <a:spcPts val="0"/>
              </a:spcAft>
              <a:buClr>
                <a:srgbClr val="80BFB7"/>
              </a:buClr>
              <a:buSzPts val="3000"/>
              <a:buNone/>
              <a:defRPr sz="3000">
                <a:solidFill>
                  <a:srgbClr val="80BFB7"/>
                </a:solidFill>
              </a:defRPr>
            </a:lvl3pPr>
            <a:lvl4pPr lvl="3" rtl="0">
              <a:spcBef>
                <a:spcPts val="0"/>
              </a:spcBef>
              <a:spcAft>
                <a:spcPts val="0"/>
              </a:spcAft>
              <a:buClr>
                <a:srgbClr val="80BFB7"/>
              </a:buClr>
              <a:buSzPts val="3000"/>
              <a:buNone/>
              <a:defRPr sz="3000">
                <a:solidFill>
                  <a:srgbClr val="80BFB7"/>
                </a:solidFill>
              </a:defRPr>
            </a:lvl4pPr>
            <a:lvl5pPr lvl="4" rtl="0">
              <a:spcBef>
                <a:spcPts val="0"/>
              </a:spcBef>
              <a:spcAft>
                <a:spcPts val="0"/>
              </a:spcAft>
              <a:buClr>
                <a:srgbClr val="80BFB7"/>
              </a:buClr>
              <a:buSzPts val="3000"/>
              <a:buNone/>
              <a:defRPr sz="3000">
                <a:solidFill>
                  <a:srgbClr val="80BFB7"/>
                </a:solidFill>
              </a:defRPr>
            </a:lvl5pPr>
            <a:lvl6pPr lvl="5" rtl="0">
              <a:spcBef>
                <a:spcPts val="0"/>
              </a:spcBef>
              <a:spcAft>
                <a:spcPts val="0"/>
              </a:spcAft>
              <a:buClr>
                <a:srgbClr val="80BFB7"/>
              </a:buClr>
              <a:buSzPts val="3000"/>
              <a:buNone/>
              <a:defRPr sz="3000">
                <a:solidFill>
                  <a:srgbClr val="80BFB7"/>
                </a:solidFill>
              </a:defRPr>
            </a:lvl6pPr>
            <a:lvl7pPr lvl="6" rtl="0">
              <a:spcBef>
                <a:spcPts val="0"/>
              </a:spcBef>
              <a:spcAft>
                <a:spcPts val="0"/>
              </a:spcAft>
              <a:buClr>
                <a:srgbClr val="80BFB7"/>
              </a:buClr>
              <a:buSzPts val="3000"/>
              <a:buNone/>
              <a:defRPr sz="3000">
                <a:solidFill>
                  <a:srgbClr val="80BFB7"/>
                </a:solidFill>
              </a:defRPr>
            </a:lvl7pPr>
            <a:lvl8pPr lvl="7" rtl="0">
              <a:spcBef>
                <a:spcPts val="0"/>
              </a:spcBef>
              <a:spcAft>
                <a:spcPts val="0"/>
              </a:spcAft>
              <a:buClr>
                <a:srgbClr val="80BFB7"/>
              </a:buClr>
              <a:buSzPts val="3000"/>
              <a:buNone/>
              <a:defRPr sz="3000">
                <a:solidFill>
                  <a:srgbClr val="80BFB7"/>
                </a:solidFill>
              </a:defRPr>
            </a:lvl8pPr>
            <a:lvl9pPr lvl="8" rtl="0">
              <a:spcBef>
                <a:spcPts val="0"/>
              </a:spcBef>
              <a:spcAft>
                <a:spcPts val="0"/>
              </a:spcAft>
              <a:buClr>
                <a:srgbClr val="80BFB7"/>
              </a:buClr>
              <a:buSzPts val="3000"/>
              <a:buNone/>
              <a:defRPr sz="3000">
                <a:solidFill>
                  <a:srgbClr val="80BFB7"/>
                </a:solidFill>
              </a:defRPr>
            </a:lvl9pPr>
          </a:lstStyle>
          <a:p/>
        </p:txBody>
      </p:sp>
      <p:grpSp>
        <p:nvGrpSpPr>
          <p:cNvPr id="529" name="Google Shape;529;p3"/>
          <p:cNvGrpSpPr/>
          <p:nvPr/>
        </p:nvGrpSpPr>
        <p:grpSpPr>
          <a:xfrm rot="10800000">
            <a:off x="8705367" y="28698"/>
            <a:ext cx="410132" cy="5086302"/>
            <a:chOff x="836200" y="238125"/>
            <a:chExt cx="422425" cy="5238750"/>
          </a:xfrm>
        </p:grpSpPr>
        <p:sp>
          <p:nvSpPr>
            <p:cNvPr id="530" name="Google Shape;530;p3"/>
            <p:cNvSpPr/>
            <p:nvPr/>
          </p:nvSpPr>
          <p:spPr>
            <a:xfrm>
              <a:off x="836200" y="2381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
            <p:cNvSpPr/>
            <p:nvPr/>
          </p:nvSpPr>
          <p:spPr>
            <a:xfrm>
              <a:off x="836200" y="38862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
            <p:cNvSpPr/>
            <p:nvPr/>
          </p:nvSpPr>
          <p:spPr>
            <a:xfrm>
              <a:off x="836200" y="53912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
            <p:cNvSpPr/>
            <p:nvPr/>
          </p:nvSpPr>
          <p:spPr>
            <a:xfrm>
              <a:off x="836200" y="6896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
            <p:cNvSpPr/>
            <p:nvPr/>
          </p:nvSpPr>
          <p:spPr>
            <a:xfrm>
              <a:off x="836200" y="8401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
            <p:cNvSpPr/>
            <p:nvPr/>
          </p:nvSpPr>
          <p:spPr>
            <a:xfrm>
              <a:off x="836200" y="9906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
            <p:cNvSpPr/>
            <p:nvPr/>
          </p:nvSpPr>
          <p:spPr>
            <a:xfrm>
              <a:off x="836200" y="11411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
            <p:cNvSpPr/>
            <p:nvPr/>
          </p:nvSpPr>
          <p:spPr>
            <a:xfrm>
              <a:off x="836200" y="129170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
            <p:cNvSpPr/>
            <p:nvPr/>
          </p:nvSpPr>
          <p:spPr>
            <a:xfrm>
              <a:off x="836200" y="14422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
            <p:cNvSpPr/>
            <p:nvPr/>
          </p:nvSpPr>
          <p:spPr>
            <a:xfrm>
              <a:off x="836200" y="159270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
            <p:cNvSpPr/>
            <p:nvPr/>
          </p:nvSpPr>
          <p:spPr>
            <a:xfrm>
              <a:off x="836200" y="174322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
            <p:cNvSpPr/>
            <p:nvPr/>
          </p:nvSpPr>
          <p:spPr>
            <a:xfrm>
              <a:off x="836200" y="18937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
            <p:cNvSpPr/>
            <p:nvPr/>
          </p:nvSpPr>
          <p:spPr>
            <a:xfrm>
              <a:off x="836200" y="20442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
            <p:cNvSpPr/>
            <p:nvPr/>
          </p:nvSpPr>
          <p:spPr>
            <a:xfrm>
              <a:off x="836200" y="21947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
            <p:cNvSpPr/>
            <p:nvPr/>
          </p:nvSpPr>
          <p:spPr>
            <a:xfrm>
              <a:off x="836200" y="23452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
            <p:cNvSpPr/>
            <p:nvPr/>
          </p:nvSpPr>
          <p:spPr>
            <a:xfrm>
              <a:off x="836200" y="24957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
            <p:cNvSpPr/>
            <p:nvPr/>
          </p:nvSpPr>
          <p:spPr>
            <a:xfrm>
              <a:off x="836200" y="264627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
            <p:cNvSpPr/>
            <p:nvPr/>
          </p:nvSpPr>
          <p:spPr>
            <a:xfrm>
              <a:off x="836200" y="27968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
            <p:cNvSpPr/>
            <p:nvPr/>
          </p:nvSpPr>
          <p:spPr>
            <a:xfrm>
              <a:off x="836200" y="294730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
            <p:cNvSpPr/>
            <p:nvPr/>
          </p:nvSpPr>
          <p:spPr>
            <a:xfrm>
              <a:off x="836200" y="30978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
            <p:cNvSpPr/>
            <p:nvPr/>
          </p:nvSpPr>
          <p:spPr>
            <a:xfrm>
              <a:off x="836200" y="32483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
            <p:cNvSpPr/>
            <p:nvPr/>
          </p:nvSpPr>
          <p:spPr>
            <a:xfrm>
              <a:off x="836200" y="33988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
            <p:cNvSpPr/>
            <p:nvPr/>
          </p:nvSpPr>
          <p:spPr>
            <a:xfrm>
              <a:off x="836200" y="35493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
            <p:cNvSpPr/>
            <p:nvPr/>
          </p:nvSpPr>
          <p:spPr>
            <a:xfrm>
              <a:off x="836200" y="36998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
            <p:cNvSpPr/>
            <p:nvPr/>
          </p:nvSpPr>
          <p:spPr>
            <a:xfrm>
              <a:off x="836200" y="38503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
            <p:cNvSpPr/>
            <p:nvPr/>
          </p:nvSpPr>
          <p:spPr>
            <a:xfrm>
              <a:off x="836200" y="400087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
            <p:cNvSpPr/>
            <p:nvPr/>
          </p:nvSpPr>
          <p:spPr>
            <a:xfrm>
              <a:off x="836200" y="41514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
            <p:cNvSpPr/>
            <p:nvPr/>
          </p:nvSpPr>
          <p:spPr>
            <a:xfrm>
              <a:off x="836200" y="430190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
            <p:cNvSpPr/>
            <p:nvPr/>
          </p:nvSpPr>
          <p:spPr>
            <a:xfrm>
              <a:off x="836200" y="44524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
            <p:cNvSpPr/>
            <p:nvPr/>
          </p:nvSpPr>
          <p:spPr>
            <a:xfrm>
              <a:off x="836200" y="46029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
            <p:cNvSpPr/>
            <p:nvPr/>
          </p:nvSpPr>
          <p:spPr>
            <a:xfrm>
              <a:off x="836200" y="47534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
            <p:cNvSpPr/>
            <p:nvPr/>
          </p:nvSpPr>
          <p:spPr>
            <a:xfrm>
              <a:off x="836200" y="49039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
            <p:cNvSpPr/>
            <p:nvPr/>
          </p:nvSpPr>
          <p:spPr>
            <a:xfrm>
              <a:off x="836200" y="505445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
            <p:cNvSpPr/>
            <p:nvPr/>
          </p:nvSpPr>
          <p:spPr>
            <a:xfrm>
              <a:off x="836200" y="52049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
            <p:cNvSpPr/>
            <p:nvPr/>
          </p:nvSpPr>
          <p:spPr>
            <a:xfrm>
              <a:off x="836200" y="53554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
            <p:cNvSpPr/>
            <p:nvPr/>
          </p:nvSpPr>
          <p:spPr>
            <a:xfrm>
              <a:off x="986700" y="38862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
            <p:cNvSpPr/>
            <p:nvPr/>
          </p:nvSpPr>
          <p:spPr>
            <a:xfrm>
              <a:off x="986700" y="53912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
            <p:cNvSpPr/>
            <p:nvPr/>
          </p:nvSpPr>
          <p:spPr>
            <a:xfrm>
              <a:off x="986700" y="8401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
            <p:cNvSpPr/>
            <p:nvPr/>
          </p:nvSpPr>
          <p:spPr>
            <a:xfrm>
              <a:off x="986700" y="11411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
            <p:cNvSpPr/>
            <p:nvPr/>
          </p:nvSpPr>
          <p:spPr>
            <a:xfrm>
              <a:off x="986700" y="129170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
            <p:cNvSpPr/>
            <p:nvPr/>
          </p:nvSpPr>
          <p:spPr>
            <a:xfrm>
              <a:off x="986700" y="174322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
            <p:cNvSpPr/>
            <p:nvPr/>
          </p:nvSpPr>
          <p:spPr>
            <a:xfrm>
              <a:off x="986700" y="18937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
            <p:cNvSpPr/>
            <p:nvPr/>
          </p:nvSpPr>
          <p:spPr>
            <a:xfrm>
              <a:off x="986700" y="21947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
            <p:cNvSpPr/>
            <p:nvPr/>
          </p:nvSpPr>
          <p:spPr>
            <a:xfrm>
              <a:off x="986700" y="23452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
            <p:cNvSpPr/>
            <p:nvPr/>
          </p:nvSpPr>
          <p:spPr>
            <a:xfrm>
              <a:off x="986700" y="24957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
            <p:cNvSpPr/>
            <p:nvPr/>
          </p:nvSpPr>
          <p:spPr>
            <a:xfrm>
              <a:off x="986700" y="27968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
            <p:cNvSpPr/>
            <p:nvPr/>
          </p:nvSpPr>
          <p:spPr>
            <a:xfrm>
              <a:off x="986700" y="29473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
            <p:cNvSpPr/>
            <p:nvPr/>
          </p:nvSpPr>
          <p:spPr>
            <a:xfrm>
              <a:off x="986700" y="30978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
            <p:cNvSpPr/>
            <p:nvPr/>
          </p:nvSpPr>
          <p:spPr>
            <a:xfrm>
              <a:off x="986700" y="35493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
            <p:cNvSpPr/>
            <p:nvPr/>
          </p:nvSpPr>
          <p:spPr>
            <a:xfrm>
              <a:off x="986700" y="36998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
            <p:cNvSpPr/>
            <p:nvPr/>
          </p:nvSpPr>
          <p:spPr>
            <a:xfrm>
              <a:off x="986700" y="38503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
            <p:cNvSpPr/>
            <p:nvPr/>
          </p:nvSpPr>
          <p:spPr>
            <a:xfrm>
              <a:off x="986700" y="41514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
            <p:cNvSpPr/>
            <p:nvPr/>
          </p:nvSpPr>
          <p:spPr>
            <a:xfrm>
              <a:off x="986700" y="430190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
            <p:cNvSpPr/>
            <p:nvPr/>
          </p:nvSpPr>
          <p:spPr>
            <a:xfrm>
              <a:off x="986700" y="44524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
            <p:cNvSpPr/>
            <p:nvPr/>
          </p:nvSpPr>
          <p:spPr>
            <a:xfrm>
              <a:off x="986700" y="46029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
            <p:cNvSpPr/>
            <p:nvPr/>
          </p:nvSpPr>
          <p:spPr>
            <a:xfrm>
              <a:off x="986700" y="49039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
            <p:cNvSpPr/>
            <p:nvPr/>
          </p:nvSpPr>
          <p:spPr>
            <a:xfrm>
              <a:off x="986700" y="505445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
            <p:cNvSpPr/>
            <p:nvPr/>
          </p:nvSpPr>
          <p:spPr>
            <a:xfrm>
              <a:off x="986700" y="53554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
            <p:cNvSpPr/>
            <p:nvPr/>
          </p:nvSpPr>
          <p:spPr>
            <a:xfrm>
              <a:off x="1137200" y="2381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
            <p:cNvSpPr/>
            <p:nvPr/>
          </p:nvSpPr>
          <p:spPr>
            <a:xfrm>
              <a:off x="1137200" y="53912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
            <p:cNvSpPr/>
            <p:nvPr/>
          </p:nvSpPr>
          <p:spPr>
            <a:xfrm>
              <a:off x="1137200" y="9906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
            <p:cNvSpPr/>
            <p:nvPr/>
          </p:nvSpPr>
          <p:spPr>
            <a:xfrm>
              <a:off x="1137200" y="11411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
            <p:cNvSpPr/>
            <p:nvPr/>
          </p:nvSpPr>
          <p:spPr>
            <a:xfrm>
              <a:off x="1137200" y="14422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
            <p:cNvSpPr/>
            <p:nvPr/>
          </p:nvSpPr>
          <p:spPr>
            <a:xfrm>
              <a:off x="1137200" y="15927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
            <p:cNvSpPr/>
            <p:nvPr/>
          </p:nvSpPr>
          <p:spPr>
            <a:xfrm>
              <a:off x="1137200" y="21947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
            <p:cNvSpPr/>
            <p:nvPr/>
          </p:nvSpPr>
          <p:spPr>
            <a:xfrm>
              <a:off x="1137200"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
            <p:cNvSpPr/>
            <p:nvPr/>
          </p:nvSpPr>
          <p:spPr>
            <a:xfrm>
              <a:off x="1137200" y="24957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
            <p:cNvSpPr/>
            <p:nvPr/>
          </p:nvSpPr>
          <p:spPr>
            <a:xfrm>
              <a:off x="1137200" y="26462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
            <p:cNvSpPr/>
            <p:nvPr/>
          </p:nvSpPr>
          <p:spPr>
            <a:xfrm>
              <a:off x="1137200" y="29473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
            <p:cNvSpPr/>
            <p:nvPr/>
          </p:nvSpPr>
          <p:spPr>
            <a:xfrm>
              <a:off x="1137200" y="32483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
            <p:cNvSpPr/>
            <p:nvPr/>
          </p:nvSpPr>
          <p:spPr>
            <a:xfrm>
              <a:off x="1137200" y="33988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
            <p:cNvSpPr/>
            <p:nvPr/>
          </p:nvSpPr>
          <p:spPr>
            <a:xfrm>
              <a:off x="1137200"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
            <p:cNvSpPr/>
            <p:nvPr/>
          </p:nvSpPr>
          <p:spPr>
            <a:xfrm>
              <a:off x="1137200" y="38503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
            <p:cNvSpPr/>
            <p:nvPr/>
          </p:nvSpPr>
          <p:spPr>
            <a:xfrm>
              <a:off x="1137200" y="40008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
            <p:cNvSpPr/>
            <p:nvPr/>
          </p:nvSpPr>
          <p:spPr>
            <a:xfrm>
              <a:off x="1137200"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
            <p:cNvSpPr/>
            <p:nvPr/>
          </p:nvSpPr>
          <p:spPr>
            <a:xfrm>
              <a:off x="1137200" y="46029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
            <p:cNvSpPr/>
            <p:nvPr/>
          </p:nvSpPr>
          <p:spPr>
            <a:xfrm>
              <a:off x="1137200"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
            <p:cNvSpPr/>
            <p:nvPr/>
          </p:nvSpPr>
          <p:spPr>
            <a:xfrm>
              <a:off x="1137200" y="505445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
            <p:cNvSpPr/>
            <p:nvPr/>
          </p:nvSpPr>
          <p:spPr>
            <a:xfrm>
              <a:off x="1137200"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
            <p:cNvSpPr/>
            <p:nvPr/>
          </p:nvSpPr>
          <p:spPr>
            <a:xfrm>
              <a:off x="1137200" y="53554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 name="Google Shape;610;p3"/>
          <p:cNvGrpSpPr/>
          <p:nvPr/>
        </p:nvGrpSpPr>
        <p:grpSpPr>
          <a:xfrm rot="10800000">
            <a:off x="6659535" y="28698"/>
            <a:ext cx="2309844" cy="5086302"/>
            <a:chOff x="986700" y="238125"/>
            <a:chExt cx="2379075" cy="5238750"/>
          </a:xfrm>
        </p:grpSpPr>
        <p:sp>
          <p:nvSpPr>
            <p:cNvPr id="611" name="Google Shape;611;p3"/>
            <p:cNvSpPr/>
            <p:nvPr/>
          </p:nvSpPr>
          <p:spPr>
            <a:xfrm>
              <a:off x="986700" y="2381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
            <p:cNvSpPr/>
            <p:nvPr/>
          </p:nvSpPr>
          <p:spPr>
            <a:xfrm>
              <a:off x="986700" y="6896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
            <p:cNvSpPr/>
            <p:nvPr/>
          </p:nvSpPr>
          <p:spPr>
            <a:xfrm>
              <a:off x="986700" y="99067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
            <p:cNvSpPr/>
            <p:nvPr/>
          </p:nvSpPr>
          <p:spPr>
            <a:xfrm>
              <a:off x="986700" y="1442200"/>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
            <p:cNvSpPr/>
            <p:nvPr/>
          </p:nvSpPr>
          <p:spPr>
            <a:xfrm>
              <a:off x="986700" y="1592700"/>
              <a:ext cx="121400" cy="121425"/>
            </a:xfrm>
            <a:custGeom>
              <a:rect b="b" l="l" r="r" t="t"/>
              <a:pathLst>
                <a:path extrusionOk="0" h="4857"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
            <p:cNvSpPr/>
            <p:nvPr/>
          </p:nvSpPr>
          <p:spPr>
            <a:xfrm>
              <a:off x="986700" y="20442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
            <p:cNvSpPr/>
            <p:nvPr/>
          </p:nvSpPr>
          <p:spPr>
            <a:xfrm>
              <a:off x="986700" y="2646275"/>
              <a:ext cx="121400" cy="121425"/>
            </a:xfrm>
            <a:custGeom>
              <a:rect b="b" l="l" r="r" t="t"/>
              <a:pathLst>
                <a:path extrusionOk="0" h="4857"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
            <p:cNvSpPr/>
            <p:nvPr/>
          </p:nvSpPr>
          <p:spPr>
            <a:xfrm>
              <a:off x="986700" y="324832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
            <p:cNvSpPr/>
            <p:nvPr/>
          </p:nvSpPr>
          <p:spPr>
            <a:xfrm>
              <a:off x="986700" y="33988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
            <p:cNvSpPr/>
            <p:nvPr/>
          </p:nvSpPr>
          <p:spPr>
            <a:xfrm>
              <a:off x="986700" y="4000875"/>
              <a:ext cx="121400" cy="121425"/>
            </a:xfrm>
            <a:custGeom>
              <a:rect b="b" l="l" r="r" t="t"/>
              <a:pathLst>
                <a:path extrusionOk="0" h="4857"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
            <p:cNvSpPr/>
            <p:nvPr/>
          </p:nvSpPr>
          <p:spPr>
            <a:xfrm>
              <a:off x="986700" y="47534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
            <p:cNvSpPr/>
            <p:nvPr/>
          </p:nvSpPr>
          <p:spPr>
            <a:xfrm>
              <a:off x="986700" y="520497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
            <p:cNvSpPr/>
            <p:nvPr/>
          </p:nvSpPr>
          <p:spPr>
            <a:xfrm>
              <a:off x="1137200" y="388625"/>
              <a:ext cx="121425" cy="121400"/>
            </a:xfrm>
            <a:custGeom>
              <a:rect b="b" l="l" r="r" t="t"/>
              <a:pathLst>
                <a:path extrusionOk="0" h="4856" w="4857">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
            <p:cNvSpPr/>
            <p:nvPr/>
          </p:nvSpPr>
          <p:spPr>
            <a:xfrm>
              <a:off x="1137200" y="689650"/>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
            <p:cNvSpPr/>
            <p:nvPr/>
          </p:nvSpPr>
          <p:spPr>
            <a:xfrm>
              <a:off x="1137200" y="840150"/>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
            <p:cNvSpPr/>
            <p:nvPr/>
          </p:nvSpPr>
          <p:spPr>
            <a:xfrm>
              <a:off x="1137200" y="1291700"/>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
            <p:cNvSpPr/>
            <p:nvPr/>
          </p:nvSpPr>
          <p:spPr>
            <a:xfrm>
              <a:off x="1137200" y="1743225"/>
              <a:ext cx="121425" cy="121400"/>
            </a:xfrm>
            <a:custGeom>
              <a:rect b="b" l="l" r="r" t="t"/>
              <a:pathLst>
                <a:path extrusionOk="0" h="4856" w="4857">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
            <p:cNvSpPr/>
            <p:nvPr/>
          </p:nvSpPr>
          <p:spPr>
            <a:xfrm>
              <a:off x="1137200" y="1893725"/>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
            <p:cNvSpPr/>
            <p:nvPr/>
          </p:nvSpPr>
          <p:spPr>
            <a:xfrm>
              <a:off x="1137200" y="2044250"/>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
            <p:cNvSpPr/>
            <p:nvPr/>
          </p:nvSpPr>
          <p:spPr>
            <a:xfrm>
              <a:off x="1137200" y="2796800"/>
              <a:ext cx="121425" cy="121400"/>
            </a:xfrm>
            <a:custGeom>
              <a:rect b="b" l="l" r="r" t="t"/>
              <a:pathLst>
                <a:path extrusionOk="0" h="4856" w="4857">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
            <p:cNvSpPr/>
            <p:nvPr/>
          </p:nvSpPr>
          <p:spPr>
            <a:xfrm>
              <a:off x="1137200" y="3097825"/>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
            <p:cNvSpPr/>
            <p:nvPr/>
          </p:nvSpPr>
          <p:spPr>
            <a:xfrm>
              <a:off x="1137200" y="3549350"/>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
            <p:cNvSpPr/>
            <p:nvPr/>
          </p:nvSpPr>
          <p:spPr>
            <a:xfrm>
              <a:off x="1137200" y="4301900"/>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
            <p:cNvSpPr/>
            <p:nvPr/>
          </p:nvSpPr>
          <p:spPr>
            <a:xfrm>
              <a:off x="1137200" y="4452425"/>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
            <p:cNvSpPr/>
            <p:nvPr/>
          </p:nvSpPr>
          <p:spPr>
            <a:xfrm>
              <a:off x="1137200" y="4903950"/>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
            <p:cNvSpPr/>
            <p:nvPr/>
          </p:nvSpPr>
          <p:spPr>
            <a:xfrm>
              <a:off x="1287725"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
            <p:cNvSpPr/>
            <p:nvPr/>
          </p:nvSpPr>
          <p:spPr>
            <a:xfrm>
              <a:off x="1287725" y="53912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
            <p:cNvSpPr/>
            <p:nvPr/>
          </p:nvSpPr>
          <p:spPr>
            <a:xfrm>
              <a:off x="1287725" y="9906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
            <p:cNvSpPr/>
            <p:nvPr/>
          </p:nvSpPr>
          <p:spPr>
            <a:xfrm>
              <a:off x="1287725" y="11411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
            <p:cNvSpPr/>
            <p:nvPr/>
          </p:nvSpPr>
          <p:spPr>
            <a:xfrm>
              <a:off x="1287725" y="14422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
            <p:cNvSpPr/>
            <p:nvPr/>
          </p:nvSpPr>
          <p:spPr>
            <a:xfrm>
              <a:off x="1287725" y="1592700"/>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
            <p:cNvSpPr/>
            <p:nvPr/>
          </p:nvSpPr>
          <p:spPr>
            <a:xfrm>
              <a:off x="1287725" y="21947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
            <p:cNvSpPr/>
            <p:nvPr/>
          </p:nvSpPr>
          <p:spPr>
            <a:xfrm>
              <a:off x="1287725" y="23452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
            <p:cNvSpPr/>
            <p:nvPr/>
          </p:nvSpPr>
          <p:spPr>
            <a:xfrm>
              <a:off x="1287725" y="26462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
            <p:cNvSpPr/>
            <p:nvPr/>
          </p:nvSpPr>
          <p:spPr>
            <a:xfrm>
              <a:off x="1287725" y="27968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
            <p:cNvSpPr/>
            <p:nvPr/>
          </p:nvSpPr>
          <p:spPr>
            <a:xfrm>
              <a:off x="1287725" y="30978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
            <p:cNvSpPr/>
            <p:nvPr/>
          </p:nvSpPr>
          <p:spPr>
            <a:xfrm>
              <a:off x="1287725" y="32483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
            <p:cNvSpPr/>
            <p:nvPr/>
          </p:nvSpPr>
          <p:spPr>
            <a:xfrm>
              <a:off x="1287725" y="33988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
            <p:cNvSpPr/>
            <p:nvPr/>
          </p:nvSpPr>
          <p:spPr>
            <a:xfrm>
              <a:off x="1287725" y="35493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
            <p:cNvSpPr/>
            <p:nvPr/>
          </p:nvSpPr>
          <p:spPr>
            <a:xfrm>
              <a:off x="1287725" y="40008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
            <p:cNvSpPr/>
            <p:nvPr/>
          </p:nvSpPr>
          <p:spPr>
            <a:xfrm>
              <a:off x="1287725" y="41514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
            <p:cNvSpPr/>
            <p:nvPr/>
          </p:nvSpPr>
          <p:spPr>
            <a:xfrm>
              <a:off x="1287725" y="430190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
            <p:cNvSpPr/>
            <p:nvPr/>
          </p:nvSpPr>
          <p:spPr>
            <a:xfrm>
              <a:off x="1287725" y="46029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
            <p:cNvSpPr/>
            <p:nvPr/>
          </p:nvSpPr>
          <p:spPr>
            <a:xfrm>
              <a:off x="1287725" y="49039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
            <p:cNvSpPr/>
            <p:nvPr/>
          </p:nvSpPr>
          <p:spPr>
            <a:xfrm>
              <a:off x="1287725" y="53554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
            <p:cNvSpPr/>
            <p:nvPr/>
          </p:nvSpPr>
          <p:spPr>
            <a:xfrm>
              <a:off x="1438225"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
            <p:cNvSpPr/>
            <p:nvPr/>
          </p:nvSpPr>
          <p:spPr>
            <a:xfrm>
              <a:off x="1438225" y="53912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
            <p:cNvSpPr/>
            <p:nvPr/>
          </p:nvSpPr>
          <p:spPr>
            <a:xfrm>
              <a:off x="1438225"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
            <p:cNvSpPr/>
            <p:nvPr/>
          </p:nvSpPr>
          <p:spPr>
            <a:xfrm>
              <a:off x="1438225" y="8401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
            <p:cNvSpPr/>
            <p:nvPr/>
          </p:nvSpPr>
          <p:spPr>
            <a:xfrm>
              <a:off x="1438225" y="9906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
            <p:cNvSpPr/>
            <p:nvPr/>
          </p:nvSpPr>
          <p:spPr>
            <a:xfrm>
              <a:off x="1438225" y="11411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
            <p:cNvSpPr/>
            <p:nvPr/>
          </p:nvSpPr>
          <p:spPr>
            <a:xfrm>
              <a:off x="1438225" y="129170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
            <p:cNvSpPr/>
            <p:nvPr/>
          </p:nvSpPr>
          <p:spPr>
            <a:xfrm>
              <a:off x="1438225" y="14422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
            <p:cNvSpPr/>
            <p:nvPr/>
          </p:nvSpPr>
          <p:spPr>
            <a:xfrm>
              <a:off x="1438225" y="15927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
            <p:cNvSpPr/>
            <p:nvPr/>
          </p:nvSpPr>
          <p:spPr>
            <a:xfrm>
              <a:off x="1438225" y="17432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
            <p:cNvSpPr/>
            <p:nvPr/>
          </p:nvSpPr>
          <p:spPr>
            <a:xfrm>
              <a:off x="1438225"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
            <p:cNvSpPr/>
            <p:nvPr/>
          </p:nvSpPr>
          <p:spPr>
            <a:xfrm>
              <a:off x="1438225" y="20442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
            <p:cNvSpPr/>
            <p:nvPr/>
          </p:nvSpPr>
          <p:spPr>
            <a:xfrm>
              <a:off x="1438225" y="21947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
            <p:cNvSpPr/>
            <p:nvPr/>
          </p:nvSpPr>
          <p:spPr>
            <a:xfrm>
              <a:off x="1438225" y="24957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
            <p:cNvSpPr/>
            <p:nvPr/>
          </p:nvSpPr>
          <p:spPr>
            <a:xfrm>
              <a:off x="143822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
            <p:cNvSpPr/>
            <p:nvPr/>
          </p:nvSpPr>
          <p:spPr>
            <a:xfrm>
              <a:off x="1438225" y="29473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
            <p:cNvSpPr/>
            <p:nvPr/>
          </p:nvSpPr>
          <p:spPr>
            <a:xfrm>
              <a:off x="1438225" y="30978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
            <p:cNvSpPr/>
            <p:nvPr/>
          </p:nvSpPr>
          <p:spPr>
            <a:xfrm>
              <a:off x="1438225" y="32483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
            <p:cNvSpPr/>
            <p:nvPr/>
          </p:nvSpPr>
          <p:spPr>
            <a:xfrm>
              <a:off x="1438225" y="33988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
            <p:cNvSpPr/>
            <p:nvPr/>
          </p:nvSpPr>
          <p:spPr>
            <a:xfrm>
              <a:off x="1438225" y="35493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
            <p:cNvSpPr/>
            <p:nvPr/>
          </p:nvSpPr>
          <p:spPr>
            <a:xfrm>
              <a:off x="1438225" y="36998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
            <p:cNvSpPr/>
            <p:nvPr/>
          </p:nvSpPr>
          <p:spPr>
            <a:xfrm>
              <a:off x="1438225" y="38503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
            <p:cNvSpPr/>
            <p:nvPr/>
          </p:nvSpPr>
          <p:spPr>
            <a:xfrm>
              <a:off x="1438225" y="40008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
            <p:cNvSpPr/>
            <p:nvPr/>
          </p:nvSpPr>
          <p:spPr>
            <a:xfrm>
              <a:off x="1438225" y="430190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
            <p:cNvSpPr/>
            <p:nvPr/>
          </p:nvSpPr>
          <p:spPr>
            <a:xfrm>
              <a:off x="1438225" y="44524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
            <p:cNvSpPr/>
            <p:nvPr/>
          </p:nvSpPr>
          <p:spPr>
            <a:xfrm>
              <a:off x="1438225" y="46029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
            <p:cNvSpPr/>
            <p:nvPr/>
          </p:nvSpPr>
          <p:spPr>
            <a:xfrm>
              <a:off x="1438225" y="47534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
            <p:cNvSpPr/>
            <p:nvPr/>
          </p:nvSpPr>
          <p:spPr>
            <a:xfrm>
              <a:off x="1438225"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
            <p:cNvSpPr/>
            <p:nvPr/>
          </p:nvSpPr>
          <p:spPr>
            <a:xfrm>
              <a:off x="1438225" y="505445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
            <p:cNvSpPr/>
            <p:nvPr/>
          </p:nvSpPr>
          <p:spPr>
            <a:xfrm>
              <a:off x="143822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
            <p:cNvSpPr/>
            <p:nvPr/>
          </p:nvSpPr>
          <p:spPr>
            <a:xfrm>
              <a:off x="1438225" y="53554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
            <p:cNvSpPr/>
            <p:nvPr/>
          </p:nvSpPr>
          <p:spPr>
            <a:xfrm>
              <a:off x="1588750"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
            <p:cNvSpPr/>
            <p:nvPr/>
          </p:nvSpPr>
          <p:spPr>
            <a:xfrm>
              <a:off x="1588750" y="8401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
            <p:cNvSpPr/>
            <p:nvPr/>
          </p:nvSpPr>
          <p:spPr>
            <a:xfrm>
              <a:off x="1588750" y="9906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
            <p:cNvSpPr/>
            <p:nvPr/>
          </p:nvSpPr>
          <p:spPr>
            <a:xfrm>
              <a:off x="1588750" y="14422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
            <p:cNvSpPr/>
            <p:nvPr/>
          </p:nvSpPr>
          <p:spPr>
            <a:xfrm>
              <a:off x="1588750" y="174322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
            <p:cNvSpPr/>
            <p:nvPr/>
          </p:nvSpPr>
          <p:spPr>
            <a:xfrm>
              <a:off x="1588750" y="21947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
            <p:cNvSpPr/>
            <p:nvPr/>
          </p:nvSpPr>
          <p:spPr>
            <a:xfrm>
              <a:off x="1588750" y="24957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
            <p:cNvSpPr/>
            <p:nvPr/>
          </p:nvSpPr>
          <p:spPr>
            <a:xfrm>
              <a:off x="1588750" y="27968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
            <p:cNvSpPr/>
            <p:nvPr/>
          </p:nvSpPr>
          <p:spPr>
            <a:xfrm>
              <a:off x="1588750" y="2947300"/>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
            <p:cNvSpPr/>
            <p:nvPr/>
          </p:nvSpPr>
          <p:spPr>
            <a:xfrm>
              <a:off x="1588750" y="32483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
            <p:cNvSpPr/>
            <p:nvPr/>
          </p:nvSpPr>
          <p:spPr>
            <a:xfrm>
              <a:off x="1588750" y="33988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
            <p:cNvSpPr/>
            <p:nvPr/>
          </p:nvSpPr>
          <p:spPr>
            <a:xfrm>
              <a:off x="1588750"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
            <p:cNvSpPr/>
            <p:nvPr/>
          </p:nvSpPr>
          <p:spPr>
            <a:xfrm>
              <a:off x="1588750" y="385037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
            <p:cNvSpPr/>
            <p:nvPr/>
          </p:nvSpPr>
          <p:spPr>
            <a:xfrm>
              <a:off x="1588750" y="41514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
            <p:cNvSpPr/>
            <p:nvPr/>
          </p:nvSpPr>
          <p:spPr>
            <a:xfrm>
              <a:off x="1588750" y="430190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
            <p:cNvSpPr/>
            <p:nvPr/>
          </p:nvSpPr>
          <p:spPr>
            <a:xfrm>
              <a:off x="1588750" y="44524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
            <p:cNvSpPr/>
            <p:nvPr/>
          </p:nvSpPr>
          <p:spPr>
            <a:xfrm>
              <a:off x="1588750" y="46029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
            <p:cNvSpPr/>
            <p:nvPr/>
          </p:nvSpPr>
          <p:spPr>
            <a:xfrm>
              <a:off x="1588750" y="49039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
            <p:cNvSpPr/>
            <p:nvPr/>
          </p:nvSpPr>
          <p:spPr>
            <a:xfrm>
              <a:off x="1588750" y="520497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
            <p:cNvSpPr/>
            <p:nvPr/>
          </p:nvSpPr>
          <p:spPr>
            <a:xfrm>
              <a:off x="1739250"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
            <p:cNvSpPr/>
            <p:nvPr/>
          </p:nvSpPr>
          <p:spPr>
            <a:xfrm>
              <a:off x="1739250" y="8401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
            <p:cNvSpPr/>
            <p:nvPr/>
          </p:nvSpPr>
          <p:spPr>
            <a:xfrm>
              <a:off x="1739250" y="11411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
            <p:cNvSpPr/>
            <p:nvPr/>
          </p:nvSpPr>
          <p:spPr>
            <a:xfrm>
              <a:off x="1739250" y="14422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
            <p:cNvSpPr/>
            <p:nvPr/>
          </p:nvSpPr>
          <p:spPr>
            <a:xfrm>
              <a:off x="1739250"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
            <p:cNvSpPr/>
            <p:nvPr/>
          </p:nvSpPr>
          <p:spPr>
            <a:xfrm>
              <a:off x="1739250" y="24957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
            <p:cNvSpPr/>
            <p:nvPr/>
          </p:nvSpPr>
          <p:spPr>
            <a:xfrm>
              <a:off x="1739250"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
            <p:cNvSpPr/>
            <p:nvPr/>
          </p:nvSpPr>
          <p:spPr>
            <a:xfrm>
              <a:off x="1739250" y="36998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
            <p:cNvSpPr/>
            <p:nvPr/>
          </p:nvSpPr>
          <p:spPr>
            <a:xfrm>
              <a:off x="1739250" y="41514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
            <p:cNvSpPr/>
            <p:nvPr/>
          </p:nvSpPr>
          <p:spPr>
            <a:xfrm>
              <a:off x="1739250"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
            <p:cNvSpPr/>
            <p:nvPr/>
          </p:nvSpPr>
          <p:spPr>
            <a:xfrm>
              <a:off x="1739250" y="53554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
            <p:cNvSpPr/>
            <p:nvPr/>
          </p:nvSpPr>
          <p:spPr>
            <a:xfrm>
              <a:off x="1889750" y="388625"/>
              <a:ext cx="121425" cy="121400"/>
            </a:xfrm>
            <a:custGeom>
              <a:rect b="b" l="l" r="r" t="t"/>
              <a:pathLst>
                <a:path extrusionOk="0" h="4856" w="4857">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
            <p:cNvSpPr/>
            <p:nvPr/>
          </p:nvSpPr>
          <p:spPr>
            <a:xfrm>
              <a:off x="1889750" y="840150"/>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
            <p:cNvSpPr/>
            <p:nvPr/>
          </p:nvSpPr>
          <p:spPr>
            <a:xfrm>
              <a:off x="1889750" y="3398850"/>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
            <p:cNvSpPr/>
            <p:nvPr/>
          </p:nvSpPr>
          <p:spPr>
            <a:xfrm>
              <a:off x="1889750" y="4602925"/>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
            <p:cNvSpPr/>
            <p:nvPr/>
          </p:nvSpPr>
          <p:spPr>
            <a:xfrm>
              <a:off x="1889750" y="5204975"/>
              <a:ext cx="121425" cy="121400"/>
            </a:xfrm>
            <a:custGeom>
              <a:rect b="b" l="l" r="r" t="t"/>
              <a:pathLst>
                <a:path extrusionOk="0" h="4856" w="4857">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
            <p:cNvSpPr/>
            <p:nvPr/>
          </p:nvSpPr>
          <p:spPr>
            <a:xfrm>
              <a:off x="2040275" y="6896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
            <p:cNvSpPr/>
            <p:nvPr/>
          </p:nvSpPr>
          <p:spPr>
            <a:xfrm>
              <a:off x="2040275" y="189372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
            <p:cNvSpPr/>
            <p:nvPr/>
          </p:nvSpPr>
          <p:spPr>
            <a:xfrm>
              <a:off x="2040275" y="2796800"/>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
            <p:cNvSpPr/>
            <p:nvPr/>
          </p:nvSpPr>
          <p:spPr>
            <a:xfrm>
              <a:off x="2190775" y="5054450"/>
              <a:ext cx="121425" cy="121425"/>
            </a:xfrm>
            <a:custGeom>
              <a:rect b="b" l="l" r="r" t="t"/>
              <a:pathLst>
                <a:path extrusionOk="0" h="4857"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
            <p:cNvSpPr/>
            <p:nvPr/>
          </p:nvSpPr>
          <p:spPr>
            <a:xfrm>
              <a:off x="2341300" y="47534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
            <p:cNvSpPr/>
            <p:nvPr/>
          </p:nvSpPr>
          <p:spPr>
            <a:xfrm>
              <a:off x="2642325" y="26462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
            <p:cNvSpPr/>
            <p:nvPr/>
          </p:nvSpPr>
          <p:spPr>
            <a:xfrm>
              <a:off x="2642325" y="520497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
            <p:cNvSpPr/>
            <p:nvPr/>
          </p:nvSpPr>
          <p:spPr>
            <a:xfrm>
              <a:off x="3244350" y="990675"/>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 name="Google Shape;730;p3"/>
          <p:cNvGrpSpPr/>
          <p:nvPr/>
        </p:nvGrpSpPr>
        <p:grpSpPr>
          <a:xfrm rot="10800000">
            <a:off x="6367294" y="28698"/>
            <a:ext cx="2017554" cy="5086302"/>
            <a:chOff x="1588750" y="238125"/>
            <a:chExt cx="2078025" cy="5238750"/>
          </a:xfrm>
        </p:grpSpPr>
        <p:sp>
          <p:nvSpPr>
            <p:cNvPr id="731" name="Google Shape;731;p3"/>
            <p:cNvSpPr/>
            <p:nvPr/>
          </p:nvSpPr>
          <p:spPr>
            <a:xfrm>
              <a:off x="158875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
            <p:cNvSpPr/>
            <p:nvPr/>
          </p:nvSpPr>
          <p:spPr>
            <a:xfrm>
              <a:off x="1588750"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
            <p:cNvSpPr/>
            <p:nvPr/>
          </p:nvSpPr>
          <p:spPr>
            <a:xfrm>
              <a:off x="1588750"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
            <p:cNvSpPr/>
            <p:nvPr/>
          </p:nvSpPr>
          <p:spPr>
            <a:xfrm>
              <a:off x="1588750" y="40008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
            <p:cNvSpPr/>
            <p:nvPr/>
          </p:nvSpPr>
          <p:spPr>
            <a:xfrm>
              <a:off x="1588750" y="47534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
            <p:cNvSpPr/>
            <p:nvPr/>
          </p:nvSpPr>
          <p:spPr>
            <a:xfrm>
              <a:off x="1588750"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
            <p:cNvSpPr/>
            <p:nvPr/>
          </p:nvSpPr>
          <p:spPr>
            <a:xfrm>
              <a:off x="1739250" y="53912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
            <p:cNvSpPr/>
            <p:nvPr/>
          </p:nvSpPr>
          <p:spPr>
            <a:xfrm>
              <a:off x="1739250"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
            <p:cNvSpPr/>
            <p:nvPr/>
          </p:nvSpPr>
          <p:spPr>
            <a:xfrm>
              <a:off x="1739250"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
            <p:cNvSpPr/>
            <p:nvPr/>
          </p:nvSpPr>
          <p:spPr>
            <a:xfrm>
              <a:off x="1739250" y="33988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
            <p:cNvSpPr/>
            <p:nvPr/>
          </p:nvSpPr>
          <p:spPr>
            <a:xfrm>
              <a:off x="1739250"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
            <p:cNvSpPr/>
            <p:nvPr/>
          </p:nvSpPr>
          <p:spPr>
            <a:xfrm>
              <a:off x="1739250"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
            <p:cNvSpPr/>
            <p:nvPr/>
          </p:nvSpPr>
          <p:spPr>
            <a:xfrm>
              <a:off x="1739250" y="52049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
            <p:cNvSpPr/>
            <p:nvPr/>
          </p:nvSpPr>
          <p:spPr>
            <a:xfrm>
              <a:off x="1889750" y="2381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
            <p:cNvSpPr/>
            <p:nvPr/>
          </p:nvSpPr>
          <p:spPr>
            <a:xfrm>
              <a:off x="1889750" y="14422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
            <p:cNvSpPr/>
            <p:nvPr/>
          </p:nvSpPr>
          <p:spPr>
            <a:xfrm>
              <a:off x="1889750" y="17432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
            <p:cNvSpPr/>
            <p:nvPr/>
          </p:nvSpPr>
          <p:spPr>
            <a:xfrm>
              <a:off x="1889750" y="18937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
            <p:cNvSpPr/>
            <p:nvPr/>
          </p:nvSpPr>
          <p:spPr>
            <a:xfrm>
              <a:off x="1889750"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
            <p:cNvSpPr/>
            <p:nvPr/>
          </p:nvSpPr>
          <p:spPr>
            <a:xfrm>
              <a:off x="1889750" y="21947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
            <p:cNvSpPr/>
            <p:nvPr/>
          </p:nvSpPr>
          <p:spPr>
            <a:xfrm>
              <a:off x="1889750"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
            <p:cNvSpPr/>
            <p:nvPr/>
          </p:nvSpPr>
          <p:spPr>
            <a:xfrm>
              <a:off x="1889750" y="24957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
            <p:cNvSpPr/>
            <p:nvPr/>
          </p:nvSpPr>
          <p:spPr>
            <a:xfrm>
              <a:off x="1889750" y="264627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
            <p:cNvSpPr/>
            <p:nvPr/>
          </p:nvSpPr>
          <p:spPr>
            <a:xfrm>
              <a:off x="1889750"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
            <p:cNvSpPr/>
            <p:nvPr/>
          </p:nvSpPr>
          <p:spPr>
            <a:xfrm>
              <a:off x="1889750" y="29473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
            <p:cNvSpPr/>
            <p:nvPr/>
          </p:nvSpPr>
          <p:spPr>
            <a:xfrm>
              <a:off x="1889750"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
            <p:cNvSpPr/>
            <p:nvPr/>
          </p:nvSpPr>
          <p:spPr>
            <a:xfrm>
              <a:off x="1889750"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
            <p:cNvSpPr/>
            <p:nvPr/>
          </p:nvSpPr>
          <p:spPr>
            <a:xfrm>
              <a:off x="1889750" y="400087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
            <p:cNvSpPr/>
            <p:nvPr/>
          </p:nvSpPr>
          <p:spPr>
            <a:xfrm>
              <a:off x="1889750"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
            <p:cNvSpPr/>
            <p:nvPr/>
          </p:nvSpPr>
          <p:spPr>
            <a:xfrm>
              <a:off x="1889750"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
            <p:cNvSpPr/>
            <p:nvPr/>
          </p:nvSpPr>
          <p:spPr>
            <a:xfrm>
              <a:off x="1889750" y="44524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
            <p:cNvSpPr/>
            <p:nvPr/>
          </p:nvSpPr>
          <p:spPr>
            <a:xfrm>
              <a:off x="1889750"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
            <p:cNvSpPr/>
            <p:nvPr/>
          </p:nvSpPr>
          <p:spPr>
            <a:xfrm>
              <a:off x="1889750" y="49039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
            <p:cNvSpPr/>
            <p:nvPr/>
          </p:nvSpPr>
          <p:spPr>
            <a:xfrm>
              <a:off x="2040275" y="3886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
            <p:cNvSpPr/>
            <p:nvPr/>
          </p:nvSpPr>
          <p:spPr>
            <a:xfrm>
              <a:off x="2040275" y="11411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
            <p:cNvSpPr/>
            <p:nvPr/>
          </p:nvSpPr>
          <p:spPr>
            <a:xfrm>
              <a:off x="2040275" y="129170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
            <p:cNvSpPr/>
            <p:nvPr/>
          </p:nvSpPr>
          <p:spPr>
            <a:xfrm>
              <a:off x="2040275" y="14422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
            <p:cNvSpPr/>
            <p:nvPr/>
          </p:nvSpPr>
          <p:spPr>
            <a:xfrm>
              <a:off x="2040275" y="17432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
            <p:cNvSpPr/>
            <p:nvPr/>
          </p:nvSpPr>
          <p:spPr>
            <a:xfrm>
              <a:off x="2040275" y="20442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
            <p:cNvSpPr/>
            <p:nvPr/>
          </p:nvSpPr>
          <p:spPr>
            <a:xfrm>
              <a:off x="2040275" y="2646275"/>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
            <p:cNvSpPr/>
            <p:nvPr/>
          </p:nvSpPr>
          <p:spPr>
            <a:xfrm>
              <a:off x="2040275" y="2947300"/>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
            <p:cNvSpPr/>
            <p:nvPr/>
          </p:nvSpPr>
          <p:spPr>
            <a:xfrm>
              <a:off x="2040275" y="30978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
            <p:cNvSpPr/>
            <p:nvPr/>
          </p:nvSpPr>
          <p:spPr>
            <a:xfrm>
              <a:off x="2040275" y="32483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
            <p:cNvSpPr/>
            <p:nvPr/>
          </p:nvSpPr>
          <p:spPr>
            <a:xfrm>
              <a:off x="2040275" y="354935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
            <p:cNvSpPr/>
            <p:nvPr/>
          </p:nvSpPr>
          <p:spPr>
            <a:xfrm>
              <a:off x="2040275" y="36998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
            <p:cNvSpPr/>
            <p:nvPr/>
          </p:nvSpPr>
          <p:spPr>
            <a:xfrm>
              <a:off x="2040275" y="38503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
            <p:cNvSpPr/>
            <p:nvPr/>
          </p:nvSpPr>
          <p:spPr>
            <a:xfrm>
              <a:off x="2040275" y="4000875"/>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
            <p:cNvSpPr/>
            <p:nvPr/>
          </p:nvSpPr>
          <p:spPr>
            <a:xfrm>
              <a:off x="2040275" y="430190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
            <p:cNvSpPr/>
            <p:nvPr/>
          </p:nvSpPr>
          <p:spPr>
            <a:xfrm>
              <a:off x="2040275"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
            <p:cNvSpPr/>
            <p:nvPr/>
          </p:nvSpPr>
          <p:spPr>
            <a:xfrm>
              <a:off x="2040275" y="490395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
            <p:cNvSpPr/>
            <p:nvPr/>
          </p:nvSpPr>
          <p:spPr>
            <a:xfrm>
              <a:off x="2040275" y="5054450"/>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
            <p:cNvSpPr/>
            <p:nvPr/>
          </p:nvSpPr>
          <p:spPr>
            <a:xfrm>
              <a:off x="2040275" y="52049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
            <p:cNvSpPr/>
            <p:nvPr/>
          </p:nvSpPr>
          <p:spPr>
            <a:xfrm>
              <a:off x="2190775" y="2381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
            <p:cNvSpPr/>
            <p:nvPr/>
          </p:nvSpPr>
          <p:spPr>
            <a:xfrm>
              <a:off x="2190775" y="6896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
            <p:cNvSpPr/>
            <p:nvPr/>
          </p:nvSpPr>
          <p:spPr>
            <a:xfrm>
              <a:off x="2190775" y="8401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
            <p:cNvSpPr/>
            <p:nvPr/>
          </p:nvSpPr>
          <p:spPr>
            <a:xfrm>
              <a:off x="2190775" y="11411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
            <p:cNvSpPr/>
            <p:nvPr/>
          </p:nvSpPr>
          <p:spPr>
            <a:xfrm>
              <a:off x="2190775"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
            <p:cNvSpPr/>
            <p:nvPr/>
          </p:nvSpPr>
          <p:spPr>
            <a:xfrm>
              <a:off x="2190775"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
            <p:cNvSpPr/>
            <p:nvPr/>
          </p:nvSpPr>
          <p:spPr>
            <a:xfrm>
              <a:off x="2190775" y="17432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
            <p:cNvSpPr/>
            <p:nvPr/>
          </p:nvSpPr>
          <p:spPr>
            <a:xfrm>
              <a:off x="2190775" y="18937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
            <p:cNvSpPr/>
            <p:nvPr/>
          </p:nvSpPr>
          <p:spPr>
            <a:xfrm>
              <a:off x="2190775"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
            <p:cNvSpPr/>
            <p:nvPr/>
          </p:nvSpPr>
          <p:spPr>
            <a:xfrm>
              <a:off x="2190775" y="21947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
            <p:cNvSpPr/>
            <p:nvPr/>
          </p:nvSpPr>
          <p:spPr>
            <a:xfrm>
              <a:off x="2190775"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
            <p:cNvSpPr/>
            <p:nvPr/>
          </p:nvSpPr>
          <p:spPr>
            <a:xfrm>
              <a:off x="2190775" y="24957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
            <p:cNvSpPr/>
            <p:nvPr/>
          </p:nvSpPr>
          <p:spPr>
            <a:xfrm>
              <a:off x="2190775"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
            <p:cNvSpPr/>
            <p:nvPr/>
          </p:nvSpPr>
          <p:spPr>
            <a:xfrm>
              <a:off x="2190775"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
            <p:cNvSpPr/>
            <p:nvPr/>
          </p:nvSpPr>
          <p:spPr>
            <a:xfrm>
              <a:off x="2190775"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
            <p:cNvSpPr/>
            <p:nvPr/>
          </p:nvSpPr>
          <p:spPr>
            <a:xfrm>
              <a:off x="2190775" y="33988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
            <p:cNvSpPr/>
            <p:nvPr/>
          </p:nvSpPr>
          <p:spPr>
            <a:xfrm>
              <a:off x="2190775"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
            <p:cNvSpPr/>
            <p:nvPr/>
          </p:nvSpPr>
          <p:spPr>
            <a:xfrm>
              <a:off x="2190775"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
            <p:cNvSpPr/>
            <p:nvPr/>
          </p:nvSpPr>
          <p:spPr>
            <a:xfrm>
              <a:off x="2190775" y="400087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
            <p:cNvSpPr/>
            <p:nvPr/>
          </p:nvSpPr>
          <p:spPr>
            <a:xfrm>
              <a:off x="2190775"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
            <p:cNvSpPr/>
            <p:nvPr/>
          </p:nvSpPr>
          <p:spPr>
            <a:xfrm>
              <a:off x="2190775" y="44524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
            <p:cNvSpPr/>
            <p:nvPr/>
          </p:nvSpPr>
          <p:spPr>
            <a:xfrm>
              <a:off x="2190775" y="46029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
            <p:cNvSpPr/>
            <p:nvPr/>
          </p:nvSpPr>
          <p:spPr>
            <a:xfrm>
              <a:off x="2190775"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
            <p:cNvSpPr/>
            <p:nvPr/>
          </p:nvSpPr>
          <p:spPr>
            <a:xfrm>
              <a:off x="2190775"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
            <p:cNvSpPr/>
            <p:nvPr/>
          </p:nvSpPr>
          <p:spPr>
            <a:xfrm>
              <a:off x="2190775" y="53554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
            <p:cNvSpPr/>
            <p:nvPr/>
          </p:nvSpPr>
          <p:spPr>
            <a:xfrm>
              <a:off x="2341300"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
            <p:cNvSpPr/>
            <p:nvPr/>
          </p:nvSpPr>
          <p:spPr>
            <a:xfrm>
              <a:off x="2341300" y="6896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
            <p:cNvSpPr/>
            <p:nvPr/>
          </p:nvSpPr>
          <p:spPr>
            <a:xfrm>
              <a:off x="2341300"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
            <p:cNvSpPr/>
            <p:nvPr/>
          </p:nvSpPr>
          <p:spPr>
            <a:xfrm>
              <a:off x="234130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
            <p:cNvSpPr/>
            <p:nvPr/>
          </p:nvSpPr>
          <p:spPr>
            <a:xfrm>
              <a:off x="2341300" y="14422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
            <p:cNvSpPr/>
            <p:nvPr/>
          </p:nvSpPr>
          <p:spPr>
            <a:xfrm>
              <a:off x="2341300"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
            <p:cNvSpPr/>
            <p:nvPr/>
          </p:nvSpPr>
          <p:spPr>
            <a:xfrm>
              <a:off x="2341300" y="174322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
            <p:cNvSpPr/>
            <p:nvPr/>
          </p:nvSpPr>
          <p:spPr>
            <a:xfrm>
              <a:off x="2341300"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
            <p:cNvSpPr/>
            <p:nvPr/>
          </p:nvSpPr>
          <p:spPr>
            <a:xfrm>
              <a:off x="2341300" y="23452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
            <p:cNvSpPr/>
            <p:nvPr/>
          </p:nvSpPr>
          <p:spPr>
            <a:xfrm>
              <a:off x="2341300"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
            <p:cNvSpPr/>
            <p:nvPr/>
          </p:nvSpPr>
          <p:spPr>
            <a:xfrm>
              <a:off x="2341300"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
            <p:cNvSpPr/>
            <p:nvPr/>
          </p:nvSpPr>
          <p:spPr>
            <a:xfrm>
              <a:off x="2341300"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
            <p:cNvSpPr/>
            <p:nvPr/>
          </p:nvSpPr>
          <p:spPr>
            <a:xfrm>
              <a:off x="2341300" y="29473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
            <p:cNvSpPr/>
            <p:nvPr/>
          </p:nvSpPr>
          <p:spPr>
            <a:xfrm>
              <a:off x="2341300"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
            <p:cNvSpPr/>
            <p:nvPr/>
          </p:nvSpPr>
          <p:spPr>
            <a:xfrm>
              <a:off x="2341300"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
            <p:cNvSpPr/>
            <p:nvPr/>
          </p:nvSpPr>
          <p:spPr>
            <a:xfrm>
              <a:off x="2341300"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
            <p:cNvSpPr/>
            <p:nvPr/>
          </p:nvSpPr>
          <p:spPr>
            <a:xfrm>
              <a:off x="2341300"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
            <p:cNvSpPr/>
            <p:nvPr/>
          </p:nvSpPr>
          <p:spPr>
            <a:xfrm>
              <a:off x="2341300"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
            <p:cNvSpPr/>
            <p:nvPr/>
          </p:nvSpPr>
          <p:spPr>
            <a:xfrm>
              <a:off x="2341300"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
            <p:cNvSpPr/>
            <p:nvPr/>
          </p:nvSpPr>
          <p:spPr>
            <a:xfrm>
              <a:off x="2341300"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
            <p:cNvSpPr/>
            <p:nvPr/>
          </p:nvSpPr>
          <p:spPr>
            <a:xfrm>
              <a:off x="2341300"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
            <p:cNvSpPr/>
            <p:nvPr/>
          </p:nvSpPr>
          <p:spPr>
            <a:xfrm>
              <a:off x="2341300"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
            <p:cNvSpPr/>
            <p:nvPr/>
          </p:nvSpPr>
          <p:spPr>
            <a:xfrm>
              <a:off x="2341300"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
            <p:cNvSpPr/>
            <p:nvPr/>
          </p:nvSpPr>
          <p:spPr>
            <a:xfrm>
              <a:off x="2341300"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
            <p:cNvSpPr/>
            <p:nvPr/>
          </p:nvSpPr>
          <p:spPr>
            <a:xfrm>
              <a:off x="2341300"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
            <p:cNvSpPr/>
            <p:nvPr/>
          </p:nvSpPr>
          <p:spPr>
            <a:xfrm>
              <a:off x="2341300" y="53554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
            <p:cNvSpPr/>
            <p:nvPr/>
          </p:nvSpPr>
          <p:spPr>
            <a:xfrm>
              <a:off x="2491800" y="3886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
            <p:cNvSpPr/>
            <p:nvPr/>
          </p:nvSpPr>
          <p:spPr>
            <a:xfrm>
              <a:off x="2491800"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
            <p:cNvSpPr/>
            <p:nvPr/>
          </p:nvSpPr>
          <p:spPr>
            <a:xfrm>
              <a:off x="2491800" y="8401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
            <p:cNvSpPr/>
            <p:nvPr/>
          </p:nvSpPr>
          <p:spPr>
            <a:xfrm>
              <a:off x="2491800" y="9906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
            <p:cNvSpPr/>
            <p:nvPr/>
          </p:nvSpPr>
          <p:spPr>
            <a:xfrm>
              <a:off x="2491800"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
            <p:cNvSpPr/>
            <p:nvPr/>
          </p:nvSpPr>
          <p:spPr>
            <a:xfrm>
              <a:off x="2491800" y="14422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
            <p:cNvSpPr/>
            <p:nvPr/>
          </p:nvSpPr>
          <p:spPr>
            <a:xfrm>
              <a:off x="2491800" y="17432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
            <p:cNvSpPr/>
            <p:nvPr/>
          </p:nvSpPr>
          <p:spPr>
            <a:xfrm>
              <a:off x="2491800" y="18937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
            <p:cNvSpPr/>
            <p:nvPr/>
          </p:nvSpPr>
          <p:spPr>
            <a:xfrm>
              <a:off x="2491800"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
            <p:cNvSpPr/>
            <p:nvPr/>
          </p:nvSpPr>
          <p:spPr>
            <a:xfrm>
              <a:off x="2491800" y="23452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
            <p:cNvSpPr/>
            <p:nvPr/>
          </p:nvSpPr>
          <p:spPr>
            <a:xfrm>
              <a:off x="2491800" y="24957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
            <p:cNvSpPr/>
            <p:nvPr/>
          </p:nvSpPr>
          <p:spPr>
            <a:xfrm>
              <a:off x="249180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
            <p:cNvSpPr/>
            <p:nvPr/>
          </p:nvSpPr>
          <p:spPr>
            <a:xfrm>
              <a:off x="2491800"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
            <p:cNvSpPr/>
            <p:nvPr/>
          </p:nvSpPr>
          <p:spPr>
            <a:xfrm>
              <a:off x="2491800" y="29473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
            <p:cNvSpPr/>
            <p:nvPr/>
          </p:nvSpPr>
          <p:spPr>
            <a:xfrm>
              <a:off x="2491800"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
            <p:cNvSpPr/>
            <p:nvPr/>
          </p:nvSpPr>
          <p:spPr>
            <a:xfrm>
              <a:off x="2491800" y="32483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
            <p:cNvSpPr/>
            <p:nvPr/>
          </p:nvSpPr>
          <p:spPr>
            <a:xfrm>
              <a:off x="2491800"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
            <p:cNvSpPr/>
            <p:nvPr/>
          </p:nvSpPr>
          <p:spPr>
            <a:xfrm>
              <a:off x="2491800" y="38503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
            <p:cNvSpPr/>
            <p:nvPr/>
          </p:nvSpPr>
          <p:spPr>
            <a:xfrm>
              <a:off x="2491800"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
            <p:cNvSpPr/>
            <p:nvPr/>
          </p:nvSpPr>
          <p:spPr>
            <a:xfrm>
              <a:off x="2491800" y="41514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
            <p:cNvSpPr/>
            <p:nvPr/>
          </p:nvSpPr>
          <p:spPr>
            <a:xfrm>
              <a:off x="2491800"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
            <p:cNvSpPr/>
            <p:nvPr/>
          </p:nvSpPr>
          <p:spPr>
            <a:xfrm>
              <a:off x="2491800" y="46029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
            <p:cNvSpPr/>
            <p:nvPr/>
          </p:nvSpPr>
          <p:spPr>
            <a:xfrm>
              <a:off x="2491800" y="47534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
            <p:cNvSpPr/>
            <p:nvPr/>
          </p:nvSpPr>
          <p:spPr>
            <a:xfrm>
              <a:off x="2491800"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
            <p:cNvSpPr/>
            <p:nvPr/>
          </p:nvSpPr>
          <p:spPr>
            <a:xfrm>
              <a:off x="2491800" y="53554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
            <p:cNvSpPr/>
            <p:nvPr/>
          </p:nvSpPr>
          <p:spPr>
            <a:xfrm>
              <a:off x="2642325"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
            <p:cNvSpPr/>
            <p:nvPr/>
          </p:nvSpPr>
          <p:spPr>
            <a:xfrm>
              <a:off x="2642325"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
            <p:cNvSpPr/>
            <p:nvPr/>
          </p:nvSpPr>
          <p:spPr>
            <a:xfrm>
              <a:off x="2642325" y="11411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
            <p:cNvSpPr/>
            <p:nvPr/>
          </p:nvSpPr>
          <p:spPr>
            <a:xfrm>
              <a:off x="2642325"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
            <p:cNvSpPr/>
            <p:nvPr/>
          </p:nvSpPr>
          <p:spPr>
            <a:xfrm>
              <a:off x="2642325"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
            <p:cNvSpPr/>
            <p:nvPr/>
          </p:nvSpPr>
          <p:spPr>
            <a:xfrm>
              <a:off x="2642325" y="18937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
            <p:cNvSpPr/>
            <p:nvPr/>
          </p:nvSpPr>
          <p:spPr>
            <a:xfrm>
              <a:off x="2642325" y="20442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
            <p:cNvSpPr/>
            <p:nvPr/>
          </p:nvSpPr>
          <p:spPr>
            <a:xfrm>
              <a:off x="2642325"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
            <p:cNvSpPr/>
            <p:nvPr/>
          </p:nvSpPr>
          <p:spPr>
            <a:xfrm>
              <a:off x="2642325"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
            <p:cNvSpPr/>
            <p:nvPr/>
          </p:nvSpPr>
          <p:spPr>
            <a:xfrm>
              <a:off x="2642325"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
            <p:cNvSpPr/>
            <p:nvPr/>
          </p:nvSpPr>
          <p:spPr>
            <a:xfrm>
              <a:off x="2642325"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
            <p:cNvSpPr/>
            <p:nvPr/>
          </p:nvSpPr>
          <p:spPr>
            <a:xfrm>
              <a:off x="2642325"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
            <p:cNvSpPr/>
            <p:nvPr/>
          </p:nvSpPr>
          <p:spPr>
            <a:xfrm>
              <a:off x="2642325"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
            <p:cNvSpPr/>
            <p:nvPr/>
          </p:nvSpPr>
          <p:spPr>
            <a:xfrm>
              <a:off x="2642325" y="40008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
            <p:cNvSpPr/>
            <p:nvPr/>
          </p:nvSpPr>
          <p:spPr>
            <a:xfrm>
              <a:off x="2642325"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
            <p:cNvSpPr/>
            <p:nvPr/>
          </p:nvSpPr>
          <p:spPr>
            <a:xfrm>
              <a:off x="2642325"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
            <p:cNvSpPr/>
            <p:nvPr/>
          </p:nvSpPr>
          <p:spPr>
            <a:xfrm>
              <a:off x="2642325"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
            <p:cNvSpPr/>
            <p:nvPr/>
          </p:nvSpPr>
          <p:spPr>
            <a:xfrm>
              <a:off x="2642325"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
            <p:cNvSpPr/>
            <p:nvPr/>
          </p:nvSpPr>
          <p:spPr>
            <a:xfrm>
              <a:off x="2642325"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
            <p:cNvSpPr/>
            <p:nvPr/>
          </p:nvSpPr>
          <p:spPr>
            <a:xfrm>
              <a:off x="2642325"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
            <p:cNvSpPr/>
            <p:nvPr/>
          </p:nvSpPr>
          <p:spPr>
            <a:xfrm>
              <a:off x="2792825" y="2381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
            <p:cNvSpPr/>
            <p:nvPr/>
          </p:nvSpPr>
          <p:spPr>
            <a:xfrm>
              <a:off x="2792825"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
            <p:cNvSpPr/>
            <p:nvPr/>
          </p:nvSpPr>
          <p:spPr>
            <a:xfrm>
              <a:off x="2792825" y="9906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
            <p:cNvSpPr/>
            <p:nvPr/>
          </p:nvSpPr>
          <p:spPr>
            <a:xfrm>
              <a:off x="2792825" y="14422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
            <p:cNvSpPr/>
            <p:nvPr/>
          </p:nvSpPr>
          <p:spPr>
            <a:xfrm>
              <a:off x="2792825"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
            <p:cNvSpPr/>
            <p:nvPr/>
          </p:nvSpPr>
          <p:spPr>
            <a:xfrm>
              <a:off x="2792825" y="21947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
            <p:cNvSpPr/>
            <p:nvPr/>
          </p:nvSpPr>
          <p:spPr>
            <a:xfrm>
              <a:off x="2792825" y="23452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
            <p:cNvSpPr/>
            <p:nvPr/>
          </p:nvSpPr>
          <p:spPr>
            <a:xfrm>
              <a:off x="2792825"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
            <p:cNvSpPr/>
            <p:nvPr/>
          </p:nvSpPr>
          <p:spPr>
            <a:xfrm>
              <a:off x="2792825"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
            <p:cNvSpPr/>
            <p:nvPr/>
          </p:nvSpPr>
          <p:spPr>
            <a:xfrm>
              <a:off x="2792825" y="29473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
            <p:cNvSpPr/>
            <p:nvPr/>
          </p:nvSpPr>
          <p:spPr>
            <a:xfrm>
              <a:off x="2792825"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
            <p:cNvSpPr/>
            <p:nvPr/>
          </p:nvSpPr>
          <p:spPr>
            <a:xfrm>
              <a:off x="2792825"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
            <p:cNvSpPr/>
            <p:nvPr/>
          </p:nvSpPr>
          <p:spPr>
            <a:xfrm>
              <a:off x="2792825" y="36998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
            <p:cNvSpPr/>
            <p:nvPr/>
          </p:nvSpPr>
          <p:spPr>
            <a:xfrm>
              <a:off x="2792825" y="38503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
            <p:cNvSpPr/>
            <p:nvPr/>
          </p:nvSpPr>
          <p:spPr>
            <a:xfrm>
              <a:off x="2792825" y="41514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
            <p:cNvSpPr/>
            <p:nvPr/>
          </p:nvSpPr>
          <p:spPr>
            <a:xfrm>
              <a:off x="2792825"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
            <p:cNvSpPr/>
            <p:nvPr/>
          </p:nvSpPr>
          <p:spPr>
            <a:xfrm>
              <a:off x="2792825" y="52049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
            <p:cNvSpPr/>
            <p:nvPr/>
          </p:nvSpPr>
          <p:spPr>
            <a:xfrm>
              <a:off x="2792825" y="53554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
            <p:cNvSpPr/>
            <p:nvPr/>
          </p:nvSpPr>
          <p:spPr>
            <a:xfrm>
              <a:off x="2943325"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
            <p:cNvSpPr/>
            <p:nvPr/>
          </p:nvSpPr>
          <p:spPr>
            <a:xfrm>
              <a:off x="2943325" y="53912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
            <p:cNvSpPr/>
            <p:nvPr/>
          </p:nvSpPr>
          <p:spPr>
            <a:xfrm>
              <a:off x="2943325" y="9906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
            <p:cNvSpPr/>
            <p:nvPr/>
          </p:nvSpPr>
          <p:spPr>
            <a:xfrm>
              <a:off x="2943325"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
            <p:cNvSpPr/>
            <p:nvPr/>
          </p:nvSpPr>
          <p:spPr>
            <a:xfrm>
              <a:off x="2943325"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
            <p:cNvSpPr/>
            <p:nvPr/>
          </p:nvSpPr>
          <p:spPr>
            <a:xfrm>
              <a:off x="2943325"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
            <p:cNvSpPr/>
            <p:nvPr/>
          </p:nvSpPr>
          <p:spPr>
            <a:xfrm>
              <a:off x="2943325"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
            <p:cNvSpPr/>
            <p:nvPr/>
          </p:nvSpPr>
          <p:spPr>
            <a:xfrm>
              <a:off x="2943325"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
            <p:cNvSpPr/>
            <p:nvPr/>
          </p:nvSpPr>
          <p:spPr>
            <a:xfrm>
              <a:off x="2943325"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
            <p:cNvSpPr/>
            <p:nvPr/>
          </p:nvSpPr>
          <p:spPr>
            <a:xfrm>
              <a:off x="2943325"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
            <p:cNvSpPr/>
            <p:nvPr/>
          </p:nvSpPr>
          <p:spPr>
            <a:xfrm>
              <a:off x="2943325"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
            <p:cNvSpPr/>
            <p:nvPr/>
          </p:nvSpPr>
          <p:spPr>
            <a:xfrm>
              <a:off x="2943325"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
            <p:cNvSpPr/>
            <p:nvPr/>
          </p:nvSpPr>
          <p:spPr>
            <a:xfrm>
              <a:off x="2943325"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
            <p:cNvSpPr/>
            <p:nvPr/>
          </p:nvSpPr>
          <p:spPr>
            <a:xfrm>
              <a:off x="2943325"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
            <p:cNvSpPr/>
            <p:nvPr/>
          </p:nvSpPr>
          <p:spPr>
            <a:xfrm>
              <a:off x="2943325"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
            <p:cNvSpPr/>
            <p:nvPr/>
          </p:nvSpPr>
          <p:spPr>
            <a:xfrm>
              <a:off x="2943325"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
            <p:cNvSpPr/>
            <p:nvPr/>
          </p:nvSpPr>
          <p:spPr>
            <a:xfrm>
              <a:off x="2943325" y="505445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
            <p:cNvSpPr/>
            <p:nvPr/>
          </p:nvSpPr>
          <p:spPr>
            <a:xfrm>
              <a:off x="2943325"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
            <p:cNvSpPr/>
            <p:nvPr/>
          </p:nvSpPr>
          <p:spPr>
            <a:xfrm>
              <a:off x="3093850" y="2381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
            <p:cNvSpPr/>
            <p:nvPr/>
          </p:nvSpPr>
          <p:spPr>
            <a:xfrm>
              <a:off x="3093850" y="6896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
            <p:cNvSpPr/>
            <p:nvPr/>
          </p:nvSpPr>
          <p:spPr>
            <a:xfrm>
              <a:off x="3093850" y="11411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
            <p:cNvSpPr/>
            <p:nvPr/>
          </p:nvSpPr>
          <p:spPr>
            <a:xfrm>
              <a:off x="3093850" y="17432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
            <p:cNvSpPr/>
            <p:nvPr/>
          </p:nvSpPr>
          <p:spPr>
            <a:xfrm>
              <a:off x="3093850" y="23452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
            <p:cNvSpPr/>
            <p:nvPr/>
          </p:nvSpPr>
          <p:spPr>
            <a:xfrm>
              <a:off x="3093850" y="30978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
            <p:cNvSpPr/>
            <p:nvPr/>
          </p:nvSpPr>
          <p:spPr>
            <a:xfrm>
              <a:off x="3093850" y="430190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
            <p:cNvSpPr/>
            <p:nvPr/>
          </p:nvSpPr>
          <p:spPr>
            <a:xfrm>
              <a:off x="3093850"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
            <p:cNvSpPr/>
            <p:nvPr/>
          </p:nvSpPr>
          <p:spPr>
            <a:xfrm>
              <a:off x="3093850" y="53554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
            <p:cNvSpPr/>
            <p:nvPr/>
          </p:nvSpPr>
          <p:spPr>
            <a:xfrm>
              <a:off x="3244350"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
            <p:cNvSpPr/>
            <p:nvPr/>
          </p:nvSpPr>
          <p:spPr>
            <a:xfrm>
              <a:off x="3244350"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
            <p:cNvSpPr/>
            <p:nvPr/>
          </p:nvSpPr>
          <p:spPr>
            <a:xfrm>
              <a:off x="3244350"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
            <p:cNvSpPr/>
            <p:nvPr/>
          </p:nvSpPr>
          <p:spPr>
            <a:xfrm>
              <a:off x="3244350"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
            <p:cNvSpPr/>
            <p:nvPr/>
          </p:nvSpPr>
          <p:spPr>
            <a:xfrm>
              <a:off x="3244350"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
            <p:cNvSpPr/>
            <p:nvPr/>
          </p:nvSpPr>
          <p:spPr>
            <a:xfrm>
              <a:off x="3244350" y="44524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
            <p:cNvSpPr/>
            <p:nvPr/>
          </p:nvSpPr>
          <p:spPr>
            <a:xfrm>
              <a:off x="3244350" y="46029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
            <p:cNvSpPr/>
            <p:nvPr/>
          </p:nvSpPr>
          <p:spPr>
            <a:xfrm>
              <a:off x="3244350"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
            <p:cNvSpPr/>
            <p:nvPr/>
          </p:nvSpPr>
          <p:spPr>
            <a:xfrm>
              <a:off x="3394875" y="2381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
            <p:cNvSpPr/>
            <p:nvPr/>
          </p:nvSpPr>
          <p:spPr>
            <a:xfrm>
              <a:off x="3394875"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
            <p:cNvSpPr/>
            <p:nvPr/>
          </p:nvSpPr>
          <p:spPr>
            <a:xfrm>
              <a:off x="3394875"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
            <p:cNvSpPr/>
            <p:nvPr/>
          </p:nvSpPr>
          <p:spPr>
            <a:xfrm>
              <a:off x="3394875"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
            <p:cNvSpPr/>
            <p:nvPr/>
          </p:nvSpPr>
          <p:spPr>
            <a:xfrm>
              <a:off x="3394875"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
            <p:cNvSpPr/>
            <p:nvPr/>
          </p:nvSpPr>
          <p:spPr>
            <a:xfrm>
              <a:off x="3394875"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
            <p:cNvSpPr/>
            <p:nvPr/>
          </p:nvSpPr>
          <p:spPr>
            <a:xfrm>
              <a:off x="3545375"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
            <p:cNvSpPr/>
            <p:nvPr/>
          </p:nvSpPr>
          <p:spPr>
            <a:xfrm>
              <a:off x="3545375"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
            <p:cNvSpPr/>
            <p:nvPr/>
          </p:nvSpPr>
          <p:spPr>
            <a:xfrm>
              <a:off x="3545375"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 name="Google Shape;940;p3"/>
          <p:cNvGrpSpPr/>
          <p:nvPr/>
        </p:nvGrpSpPr>
        <p:grpSpPr>
          <a:xfrm rot="10800000">
            <a:off x="6367294" y="28698"/>
            <a:ext cx="2309820" cy="5086302"/>
            <a:chOff x="1287725" y="238125"/>
            <a:chExt cx="2379050" cy="5238750"/>
          </a:xfrm>
        </p:grpSpPr>
        <p:sp>
          <p:nvSpPr>
            <p:cNvPr id="941" name="Google Shape;941;p3"/>
            <p:cNvSpPr/>
            <p:nvPr/>
          </p:nvSpPr>
          <p:spPr>
            <a:xfrm>
              <a:off x="1287725"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
            <p:cNvSpPr/>
            <p:nvPr/>
          </p:nvSpPr>
          <p:spPr>
            <a:xfrm>
              <a:off x="1287725"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
            <p:cNvSpPr/>
            <p:nvPr/>
          </p:nvSpPr>
          <p:spPr>
            <a:xfrm>
              <a:off x="1287725"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
            <p:cNvSpPr/>
            <p:nvPr/>
          </p:nvSpPr>
          <p:spPr>
            <a:xfrm>
              <a:off x="1287725" y="129170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
            <p:cNvSpPr/>
            <p:nvPr/>
          </p:nvSpPr>
          <p:spPr>
            <a:xfrm>
              <a:off x="1287725" y="17432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
            <p:cNvSpPr/>
            <p:nvPr/>
          </p:nvSpPr>
          <p:spPr>
            <a:xfrm>
              <a:off x="1287725"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
            <p:cNvSpPr/>
            <p:nvPr/>
          </p:nvSpPr>
          <p:spPr>
            <a:xfrm>
              <a:off x="1287725"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
            <p:cNvSpPr/>
            <p:nvPr/>
          </p:nvSpPr>
          <p:spPr>
            <a:xfrm>
              <a:off x="1287725" y="24957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
            <p:cNvSpPr/>
            <p:nvPr/>
          </p:nvSpPr>
          <p:spPr>
            <a:xfrm>
              <a:off x="1287725" y="29473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
            <p:cNvSpPr/>
            <p:nvPr/>
          </p:nvSpPr>
          <p:spPr>
            <a:xfrm>
              <a:off x="1287725"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
            <p:cNvSpPr/>
            <p:nvPr/>
          </p:nvSpPr>
          <p:spPr>
            <a:xfrm>
              <a:off x="1287725" y="38503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
            <p:cNvSpPr/>
            <p:nvPr/>
          </p:nvSpPr>
          <p:spPr>
            <a:xfrm>
              <a:off x="1287725" y="44524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
            <p:cNvSpPr/>
            <p:nvPr/>
          </p:nvSpPr>
          <p:spPr>
            <a:xfrm>
              <a:off x="1287725" y="47534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
            <p:cNvSpPr/>
            <p:nvPr/>
          </p:nvSpPr>
          <p:spPr>
            <a:xfrm>
              <a:off x="1287725" y="505445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
            <p:cNvSpPr/>
            <p:nvPr/>
          </p:nvSpPr>
          <p:spPr>
            <a:xfrm>
              <a:off x="1287725" y="52049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
            <p:cNvSpPr/>
            <p:nvPr/>
          </p:nvSpPr>
          <p:spPr>
            <a:xfrm>
              <a:off x="1438225" y="3886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
            <p:cNvSpPr/>
            <p:nvPr/>
          </p:nvSpPr>
          <p:spPr>
            <a:xfrm>
              <a:off x="143822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
            <p:cNvSpPr/>
            <p:nvPr/>
          </p:nvSpPr>
          <p:spPr>
            <a:xfrm>
              <a:off x="1438225" y="27968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
            <p:cNvSpPr/>
            <p:nvPr/>
          </p:nvSpPr>
          <p:spPr>
            <a:xfrm>
              <a:off x="1438225"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
            <p:cNvSpPr/>
            <p:nvPr/>
          </p:nvSpPr>
          <p:spPr>
            <a:xfrm>
              <a:off x="1588750"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
            <p:cNvSpPr/>
            <p:nvPr/>
          </p:nvSpPr>
          <p:spPr>
            <a:xfrm>
              <a:off x="1588750" y="53912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
            <p:cNvSpPr/>
            <p:nvPr/>
          </p:nvSpPr>
          <p:spPr>
            <a:xfrm>
              <a:off x="1588750"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
            <p:cNvSpPr/>
            <p:nvPr/>
          </p:nvSpPr>
          <p:spPr>
            <a:xfrm>
              <a:off x="1588750"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
            <p:cNvSpPr/>
            <p:nvPr/>
          </p:nvSpPr>
          <p:spPr>
            <a:xfrm>
              <a:off x="1588750"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
            <p:cNvSpPr/>
            <p:nvPr/>
          </p:nvSpPr>
          <p:spPr>
            <a:xfrm>
              <a:off x="1588750"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
            <p:cNvSpPr/>
            <p:nvPr/>
          </p:nvSpPr>
          <p:spPr>
            <a:xfrm>
              <a:off x="1588750"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
            <p:cNvSpPr/>
            <p:nvPr/>
          </p:nvSpPr>
          <p:spPr>
            <a:xfrm>
              <a:off x="1588750" y="30978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
            <p:cNvSpPr/>
            <p:nvPr/>
          </p:nvSpPr>
          <p:spPr>
            <a:xfrm>
              <a:off x="1588750" y="35493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
            <p:cNvSpPr/>
            <p:nvPr/>
          </p:nvSpPr>
          <p:spPr>
            <a:xfrm>
              <a:off x="1588750" y="53554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
            <p:cNvSpPr/>
            <p:nvPr/>
          </p:nvSpPr>
          <p:spPr>
            <a:xfrm>
              <a:off x="1739250" y="3886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
            <p:cNvSpPr/>
            <p:nvPr/>
          </p:nvSpPr>
          <p:spPr>
            <a:xfrm>
              <a:off x="1739250"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
            <p:cNvSpPr/>
            <p:nvPr/>
          </p:nvSpPr>
          <p:spPr>
            <a:xfrm>
              <a:off x="1739250" y="9906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
            <p:cNvSpPr/>
            <p:nvPr/>
          </p:nvSpPr>
          <p:spPr>
            <a:xfrm>
              <a:off x="1739250" y="15927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
            <p:cNvSpPr/>
            <p:nvPr/>
          </p:nvSpPr>
          <p:spPr>
            <a:xfrm>
              <a:off x="1739250" y="17432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
            <p:cNvSpPr/>
            <p:nvPr/>
          </p:nvSpPr>
          <p:spPr>
            <a:xfrm>
              <a:off x="1739250" y="20442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
            <p:cNvSpPr/>
            <p:nvPr/>
          </p:nvSpPr>
          <p:spPr>
            <a:xfrm>
              <a:off x="1739250"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
            <p:cNvSpPr/>
            <p:nvPr/>
          </p:nvSpPr>
          <p:spPr>
            <a:xfrm>
              <a:off x="1739250"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
            <p:cNvSpPr/>
            <p:nvPr/>
          </p:nvSpPr>
          <p:spPr>
            <a:xfrm>
              <a:off x="1739250" y="29473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
            <p:cNvSpPr/>
            <p:nvPr/>
          </p:nvSpPr>
          <p:spPr>
            <a:xfrm>
              <a:off x="1739250" y="30978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
            <p:cNvSpPr/>
            <p:nvPr/>
          </p:nvSpPr>
          <p:spPr>
            <a:xfrm>
              <a:off x="1739250" y="32483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
            <p:cNvSpPr/>
            <p:nvPr/>
          </p:nvSpPr>
          <p:spPr>
            <a:xfrm>
              <a:off x="1739250" y="385037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
            <p:cNvSpPr/>
            <p:nvPr/>
          </p:nvSpPr>
          <p:spPr>
            <a:xfrm>
              <a:off x="1739250" y="400087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
            <p:cNvSpPr/>
            <p:nvPr/>
          </p:nvSpPr>
          <p:spPr>
            <a:xfrm>
              <a:off x="1739250" y="44524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
            <p:cNvSpPr/>
            <p:nvPr/>
          </p:nvSpPr>
          <p:spPr>
            <a:xfrm>
              <a:off x="1739250" y="46029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
            <p:cNvSpPr/>
            <p:nvPr/>
          </p:nvSpPr>
          <p:spPr>
            <a:xfrm>
              <a:off x="1739250" y="47534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
            <p:cNvSpPr/>
            <p:nvPr/>
          </p:nvSpPr>
          <p:spPr>
            <a:xfrm>
              <a:off x="1739250" y="505445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
            <p:cNvSpPr/>
            <p:nvPr/>
          </p:nvSpPr>
          <p:spPr>
            <a:xfrm>
              <a:off x="1889750" y="53912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
            <p:cNvSpPr/>
            <p:nvPr/>
          </p:nvSpPr>
          <p:spPr>
            <a:xfrm>
              <a:off x="1889750" y="689650"/>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
            <p:cNvSpPr/>
            <p:nvPr/>
          </p:nvSpPr>
          <p:spPr>
            <a:xfrm>
              <a:off x="1889750" y="990675"/>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
            <p:cNvSpPr/>
            <p:nvPr/>
          </p:nvSpPr>
          <p:spPr>
            <a:xfrm>
              <a:off x="1889750" y="1141175"/>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
            <p:cNvSpPr/>
            <p:nvPr/>
          </p:nvSpPr>
          <p:spPr>
            <a:xfrm>
              <a:off x="1889750" y="1291700"/>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
            <p:cNvSpPr/>
            <p:nvPr/>
          </p:nvSpPr>
          <p:spPr>
            <a:xfrm>
              <a:off x="1889750" y="1592700"/>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
            <p:cNvSpPr/>
            <p:nvPr/>
          </p:nvSpPr>
          <p:spPr>
            <a:xfrm>
              <a:off x="1889750" y="3248325"/>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
            <p:cNvSpPr/>
            <p:nvPr/>
          </p:nvSpPr>
          <p:spPr>
            <a:xfrm>
              <a:off x="1889750" y="354935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
            <p:cNvSpPr/>
            <p:nvPr/>
          </p:nvSpPr>
          <p:spPr>
            <a:xfrm>
              <a:off x="1889750" y="3699875"/>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
            <p:cNvSpPr/>
            <p:nvPr/>
          </p:nvSpPr>
          <p:spPr>
            <a:xfrm>
              <a:off x="1889750" y="5054450"/>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
            <p:cNvSpPr/>
            <p:nvPr/>
          </p:nvSpPr>
          <p:spPr>
            <a:xfrm>
              <a:off x="1889750" y="5355475"/>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
            <p:cNvSpPr/>
            <p:nvPr/>
          </p:nvSpPr>
          <p:spPr>
            <a:xfrm>
              <a:off x="2040275" y="23812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
            <p:cNvSpPr/>
            <p:nvPr/>
          </p:nvSpPr>
          <p:spPr>
            <a:xfrm>
              <a:off x="2040275" y="539125"/>
              <a:ext cx="121400" cy="121425"/>
            </a:xfrm>
            <a:custGeom>
              <a:rect b="b" l="l" r="r" t="t"/>
              <a:pathLst>
                <a:path extrusionOk="0" h="4857"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
            <p:cNvSpPr/>
            <p:nvPr/>
          </p:nvSpPr>
          <p:spPr>
            <a:xfrm>
              <a:off x="2040275" y="840150"/>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
            <p:cNvSpPr/>
            <p:nvPr/>
          </p:nvSpPr>
          <p:spPr>
            <a:xfrm>
              <a:off x="2040275" y="99067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
            <p:cNvSpPr/>
            <p:nvPr/>
          </p:nvSpPr>
          <p:spPr>
            <a:xfrm>
              <a:off x="2040275" y="1592700"/>
              <a:ext cx="121400" cy="121425"/>
            </a:xfrm>
            <a:custGeom>
              <a:rect b="b" l="l" r="r" t="t"/>
              <a:pathLst>
                <a:path extrusionOk="0" h="4857"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
            <p:cNvSpPr/>
            <p:nvPr/>
          </p:nvSpPr>
          <p:spPr>
            <a:xfrm>
              <a:off x="2040275" y="2194750"/>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
            <p:cNvSpPr/>
            <p:nvPr/>
          </p:nvSpPr>
          <p:spPr>
            <a:xfrm>
              <a:off x="2040275" y="234527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
            <p:cNvSpPr/>
            <p:nvPr/>
          </p:nvSpPr>
          <p:spPr>
            <a:xfrm>
              <a:off x="2040275" y="2495775"/>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
            <p:cNvSpPr/>
            <p:nvPr/>
          </p:nvSpPr>
          <p:spPr>
            <a:xfrm>
              <a:off x="2040275" y="33988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
            <p:cNvSpPr/>
            <p:nvPr/>
          </p:nvSpPr>
          <p:spPr>
            <a:xfrm>
              <a:off x="2040275" y="4151400"/>
              <a:ext cx="121400" cy="121400"/>
            </a:xfrm>
            <a:custGeom>
              <a:rect b="b" l="l" r="r" t="t"/>
              <a:pathLst>
                <a:path extrusionOk="0" h="4856" w="4856">
                  <a:moveTo>
                    <a:pt x="0" y="0"/>
                  </a:moveTo>
                  <a:lnTo>
                    <a:pt x="0"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
            <p:cNvSpPr/>
            <p:nvPr/>
          </p:nvSpPr>
          <p:spPr>
            <a:xfrm>
              <a:off x="2040275" y="4602925"/>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
            <p:cNvSpPr/>
            <p:nvPr/>
          </p:nvSpPr>
          <p:spPr>
            <a:xfrm>
              <a:off x="2040275" y="47534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
            <p:cNvSpPr/>
            <p:nvPr/>
          </p:nvSpPr>
          <p:spPr>
            <a:xfrm>
              <a:off x="2040275" y="5355475"/>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
            <p:cNvSpPr/>
            <p:nvPr/>
          </p:nvSpPr>
          <p:spPr>
            <a:xfrm>
              <a:off x="2190775" y="388625"/>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
            <p:cNvSpPr/>
            <p:nvPr/>
          </p:nvSpPr>
          <p:spPr>
            <a:xfrm>
              <a:off x="2190775" y="53912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
            <p:cNvSpPr/>
            <p:nvPr/>
          </p:nvSpPr>
          <p:spPr>
            <a:xfrm>
              <a:off x="2190775" y="990675"/>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
            <p:cNvSpPr/>
            <p:nvPr/>
          </p:nvSpPr>
          <p:spPr>
            <a:xfrm>
              <a:off x="2190775" y="14422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
            <p:cNvSpPr/>
            <p:nvPr/>
          </p:nvSpPr>
          <p:spPr>
            <a:xfrm>
              <a:off x="2190775" y="264627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
            <p:cNvSpPr/>
            <p:nvPr/>
          </p:nvSpPr>
          <p:spPr>
            <a:xfrm>
              <a:off x="2190775" y="2947300"/>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
            <p:cNvSpPr/>
            <p:nvPr/>
          </p:nvSpPr>
          <p:spPr>
            <a:xfrm>
              <a:off x="2190775" y="3850375"/>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
            <p:cNvSpPr/>
            <p:nvPr/>
          </p:nvSpPr>
          <p:spPr>
            <a:xfrm>
              <a:off x="2190775" y="430190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
            <p:cNvSpPr/>
            <p:nvPr/>
          </p:nvSpPr>
          <p:spPr>
            <a:xfrm>
              <a:off x="2190775" y="490395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
            <p:cNvSpPr/>
            <p:nvPr/>
          </p:nvSpPr>
          <p:spPr>
            <a:xfrm>
              <a:off x="2341300"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
            <p:cNvSpPr/>
            <p:nvPr/>
          </p:nvSpPr>
          <p:spPr>
            <a:xfrm>
              <a:off x="2341300"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
            <p:cNvSpPr/>
            <p:nvPr/>
          </p:nvSpPr>
          <p:spPr>
            <a:xfrm>
              <a:off x="2341300"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
            <p:cNvSpPr/>
            <p:nvPr/>
          </p:nvSpPr>
          <p:spPr>
            <a:xfrm>
              <a:off x="2341300"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
            <p:cNvSpPr/>
            <p:nvPr/>
          </p:nvSpPr>
          <p:spPr>
            <a:xfrm>
              <a:off x="2341300"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
            <p:cNvSpPr/>
            <p:nvPr/>
          </p:nvSpPr>
          <p:spPr>
            <a:xfrm>
              <a:off x="2341300"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
            <p:cNvSpPr/>
            <p:nvPr/>
          </p:nvSpPr>
          <p:spPr>
            <a:xfrm>
              <a:off x="2341300"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
            <p:cNvSpPr/>
            <p:nvPr/>
          </p:nvSpPr>
          <p:spPr>
            <a:xfrm>
              <a:off x="2341300"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
            <p:cNvSpPr/>
            <p:nvPr/>
          </p:nvSpPr>
          <p:spPr>
            <a:xfrm>
              <a:off x="2491800"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
            <p:cNvSpPr/>
            <p:nvPr/>
          </p:nvSpPr>
          <p:spPr>
            <a:xfrm>
              <a:off x="2491800" y="129170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
            <p:cNvSpPr/>
            <p:nvPr/>
          </p:nvSpPr>
          <p:spPr>
            <a:xfrm>
              <a:off x="2491800"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
            <p:cNvSpPr/>
            <p:nvPr/>
          </p:nvSpPr>
          <p:spPr>
            <a:xfrm>
              <a:off x="2491800"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
            <p:cNvSpPr/>
            <p:nvPr/>
          </p:nvSpPr>
          <p:spPr>
            <a:xfrm>
              <a:off x="2491800"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
            <p:cNvSpPr/>
            <p:nvPr/>
          </p:nvSpPr>
          <p:spPr>
            <a:xfrm>
              <a:off x="2642325"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
            <p:cNvSpPr/>
            <p:nvPr/>
          </p:nvSpPr>
          <p:spPr>
            <a:xfrm>
              <a:off x="2642325"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
            <p:cNvSpPr/>
            <p:nvPr/>
          </p:nvSpPr>
          <p:spPr>
            <a:xfrm>
              <a:off x="2642325"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
            <p:cNvSpPr/>
            <p:nvPr/>
          </p:nvSpPr>
          <p:spPr>
            <a:xfrm>
              <a:off x="2642325" y="32483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
            <p:cNvSpPr/>
            <p:nvPr/>
          </p:nvSpPr>
          <p:spPr>
            <a:xfrm>
              <a:off x="2642325"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
            <p:cNvSpPr/>
            <p:nvPr/>
          </p:nvSpPr>
          <p:spPr>
            <a:xfrm>
              <a:off x="2792825" y="430190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
            <p:cNvSpPr/>
            <p:nvPr/>
          </p:nvSpPr>
          <p:spPr>
            <a:xfrm>
              <a:off x="2943325" y="14422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
            <p:cNvSpPr/>
            <p:nvPr/>
          </p:nvSpPr>
          <p:spPr>
            <a:xfrm>
              <a:off x="2943325" y="264627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
            <p:cNvSpPr/>
            <p:nvPr/>
          </p:nvSpPr>
          <p:spPr>
            <a:xfrm>
              <a:off x="3093850" y="5054450"/>
              <a:ext cx="121400" cy="121425"/>
            </a:xfrm>
            <a:custGeom>
              <a:rect b="b" l="l" r="r" t="t"/>
              <a:pathLst>
                <a:path extrusionOk="0" h="4857"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
            <p:cNvSpPr/>
            <p:nvPr/>
          </p:nvSpPr>
          <p:spPr>
            <a:xfrm>
              <a:off x="3394875" y="24957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
            <p:cNvSpPr/>
            <p:nvPr/>
          </p:nvSpPr>
          <p:spPr>
            <a:xfrm>
              <a:off x="3545375"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bg>
      <p:bgPr>
        <a:solidFill>
          <a:srgbClr val="0B87A1"/>
        </a:solidFill>
      </p:bgPr>
    </p:bg>
    <p:spTree>
      <p:nvGrpSpPr>
        <p:cNvPr id="1044" name="Shape 1044"/>
        <p:cNvGrpSpPr/>
        <p:nvPr/>
      </p:nvGrpSpPr>
      <p:grpSpPr>
        <a:xfrm>
          <a:off x="0" y="0"/>
          <a:ext cx="0" cy="0"/>
          <a:chOff x="0" y="0"/>
          <a:chExt cx="0" cy="0"/>
        </a:xfrm>
      </p:grpSpPr>
      <p:sp>
        <p:nvSpPr>
          <p:cNvPr id="1045" name="Google Shape;1045;p4"/>
          <p:cNvSpPr txBox="1"/>
          <p:nvPr>
            <p:ph idx="1" type="body"/>
          </p:nvPr>
        </p:nvSpPr>
        <p:spPr>
          <a:xfrm>
            <a:off x="1278575" y="739550"/>
            <a:ext cx="4281000" cy="36924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Clr>
                <a:srgbClr val="FFFFFF"/>
              </a:buClr>
              <a:buSzPts val="3000"/>
              <a:buChar char="▪"/>
              <a:defRPr i="1" sz="3000">
                <a:solidFill>
                  <a:srgbClr val="FFFFFF"/>
                </a:solidFill>
              </a:defRPr>
            </a:lvl1pPr>
            <a:lvl2pPr indent="-419100" lvl="1" marL="914400" rtl="0">
              <a:spcBef>
                <a:spcPts val="0"/>
              </a:spcBef>
              <a:spcAft>
                <a:spcPts val="0"/>
              </a:spcAft>
              <a:buClr>
                <a:srgbClr val="FFFFFF"/>
              </a:buClr>
              <a:buSzPts val="3000"/>
              <a:buChar char="▫"/>
              <a:defRPr i="1" sz="3000">
                <a:solidFill>
                  <a:srgbClr val="FFFFFF"/>
                </a:solidFill>
              </a:defRPr>
            </a:lvl2pPr>
            <a:lvl3pPr indent="-419100" lvl="2" marL="1371600" rtl="0">
              <a:spcBef>
                <a:spcPts val="0"/>
              </a:spcBef>
              <a:spcAft>
                <a:spcPts val="0"/>
              </a:spcAft>
              <a:buClr>
                <a:srgbClr val="FFFFFF"/>
              </a:buClr>
              <a:buSzPts val="3000"/>
              <a:buChar char="▫"/>
              <a:defRPr i="1" sz="3000">
                <a:solidFill>
                  <a:srgbClr val="FFFFFF"/>
                </a:solidFill>
              </a:defRPr>
            </a:lvl3pPr>
            <a:lvl4pPr indent="-419100" lvl="3" marL="1828800" rtl="0">
              <a:spcBef>
                <a:spcPts val="0"/>
              </a:spcBef>
              <a:spcAft>
                <a:spcPts val="0"/>
              </a:spcAft>
              <a:buClr>
                <a:srgbClr val="FFFFFF"/>
              </a:buClr>
              <a:buSzPts val="3000"/>
              <a:buChar char="▫"/>
              <a:defRPr i="1" sz="3000">
                <a:solidFill>
                  <a:srgbClr val="FFFFFF"/>
                </a:solidFill>
              </a:defRPr>
            </a:lvl4pPr>
            <a:lvl5pPr indent="-419100" lvl="4" marL="2286000" rtl="0">
              <a:spcBef>
                <a:spcPts val="0"/>
              </a:spcBef>
              <a:spcAft>
                <a:spcPts val="0"/>
              </a:spcAft>
              <a:buClr>
                <a:srgbClr val="FFFFFF"/>
              </a:buClr>
              <a:buSzPts val="3000"/>
              <a:buChar char="▫"/>
              <a:defRPr i="1" sz="3000">
                <a:solidFill>
                  <a:srgbClr val="FFFFFF"/>
                </a:solidFill>
              </a:defRPr>
            </a:lvl5pPr>
            <a:lvl6pPr indent="-419100" lvl="5" marL="2743200" rtl="0">
              <a:spcBef>
                <a:spcPts val="0"/>
              </a:spcBef>
              <a:spcAft>
                <a:spcPts val="0"/>
              </a:spcAft>
              <a:buClr>
                <a:srgbClr val="FFFFFF"/>
              </a:buClr>
              <a:buSzPts val="3000"/>
              <a:buChar char="▫"/>
              <a:defRPr i="1" sz="3000">
                <a:solidFill>
                  <a:srgbClr val="FFFFFF"/>
                </a:solidFill>
              </a:defRPr>
            </a:lvl6pPr>
            <a:lvl7pPr indent="-419100" lvl="6" marL="3200400" rtl="0">
              <a:spcBef>
                <a:spcPts val="0"/>
              </a:spcBef>
              <a:spcAft>
                <a:spcPts val="0"/>
              </a:spcAft>
              <a:buClr>
                <a:srgbClr val="FFFFFF"/>
              </a:buClr>
              <a:buSzPts val="3000"/>
              <a:buChar char="●"/>
              <a:defRPr i="1" sz="3000">
                <a:solidFill>
                  <a:srgbClr val="FFFFFF"/>
                </a:solidFill>
              </a:defRPr>
            </a:lvl7pPr>
            <a:lvl8pPr indent="-419100" lvl="7" marL="3657600" rtl="0">
              <a:spcBef>
                <a:spcPts val="0"/>
              </a:spcBef>
              <a:spcAft>
                <a:spcPts val="0"/>
              </a:spcAft>
              <a:buClr>
                <a:srgbClr val="FFFFFF"/>
              </a:buClr>
              <a:buSzPts val="3000"/>
              <a:buChar char="○"/>
              <a:defRPr i="1" sz="3000">
                <a:solidFill>
                  <a:srgbClr val="FFFFFF"/>
                </a:solidFill>
              </a:defRPr>
            </a:lvl8pPr>
            <a:lvl9pPr indent="-419100" lvl="8" marL="4114800" rtl="0">
              <a:spcBef>
                <a:spcPts val="0"/>
              </a:spcBef>
              <a:spcAft>
                <a:spcPts val="0"/>
              </a:spcAft>
              <a:buClr>
                <a:srgbClr val="FFFFFF"/>
              </a:buClr>
              <a:buSzPts val="3000"/>
              <a:buChar char="■"/>
              <a:defRPr i="1" sz="3000">
                <a:solidFill>
                  <a:srgbClr val="FFFFFF"/>
                </a:solidFill>
              </a:defRPr>
            </a:lvl9pPr>
          </a:lstStyle>
          <a:p/>
        </p:txBody>
      </p:sp>
      <p:sp>
        <p:nvSpPr>
          <p:cNvPr id="1046" name="Google Shape;1046;p4"/>
          <p:cNvSpPr txBox="1"/>
          <p:nvPr/>
        </p:nvSpPr>
        <p:spPr>
          <a:xfrm>
            <a:off x="659925" y="414075"/>
            <a:ext cx="7524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0">
                <a:solidFill>
                  <a:srgbClr val="D3EBD5"/>
                </a:solidFill>
                <a:latin typeface="Dosis"/>
                <a:ea typeface="Dosis"/>
                <a:cs typeface="Dosis"/>
                <a:sym typeface="Dosis"/>
              </a:rPr>
              <a:t>“</a:t>
            </a:r>
            <a:endParaRPr sz="12000">
              <a:solidFill>
                <a:srgbClr val="D3EBD5"/>
              </a:solidFill>
              <a:latin typeface="Dosis"/>
              <a:ea typeface="Dosis"/>
              <a:cs typeface="Dosis"/>
              <a:sym typeface="Dosis"/>
            </a:endParaRPr>
          </a:p>
        </p:txBody>
      </p:sp>
      <p:grpSp>
        <p:nvGrpSpPr>
          <p:cNvPr id="1047" name="Google Shape;1047;p4"/>
          <p:cNvGrpSpPr/>
          <p:nvPr/>
        </p:nvGrpSpPr>
        <p:grpSpPr>
          <a:xfrm rot="10800000">
            <a:off x="8705367" y="28698"/>
            <a:ext cx="410132" cy="5086302"/>
            <a:chOff x="836200" y="238125"/>
            <a:chExt cx="422425" cy="5238750"/>
          </a:xfrm>
        </p:grpSpPr>
        <p:sp>
          <p:nvSpPr>
            <p:cNvPr id="1048" name="Google Shape;1048;p4"/>
            <p:cNvSpPr/>
            <p:nvPr/>
          </p:nvSpPr>
          <p:spPr>
            <a:xfrm>
              <a:off x="836200" y="238125"/>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
            <p:cNvSpPr/>
            <p:nvPr/>
          </p:nvSpPr>
          <p:spPr>
            <a:xfrm>
              <a:off x="836200" y="388625"/>
              <a:ext cx="121400" cy="121400"/>
            </a:xfrm>
            <a:custGeom>
              <a:rect b="b" l="l" r="r" t="t"/>
              <a:pathLst>
                <a:path extrusionOk="0" h="4856" w="4856">
                  <a:moveTo>
                    <a:pt x="0" y="0"/>
                  </a:moveTo>
                  <a:lnTo>
                    <a:pt x="0" y="4856"/>
                  </a:lnTo>
                  <a:lnTo>
                    <a:pt x="4855" y="4856"/>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
            <p:cNvSpPr/>
            <p:nvPr/>
          </p:nvSpPr>
          <p:spPr>
            <a:xfrm>
              <a:off x="836200" y="539125"/>
              <a:ext cx="121400" cy="121425"/>
            </a:xfrm>
            <a:custGeom>
              <a:rect b="b" l="l" r="r" t="t"/>
              <a:pathLst>
                <a:path extrusionOk="0" h="4857"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
            <p:cNvSpPr/>
            <p:nvPr/>
          </p:nvSpPr>
          <p:spPr>
            <a:xfrm>
              <a:off x="836200" y="689650"/>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
            <p:cNvSpPr/>
            <p:nvPr/>
          </p:nvSpPr>
          <p:spPr>
            <a:xfrm>
              <a:off x="836200" y="840150"/>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
            <p:cNvSpPr/>
            <p:nvPr/>
          </p:nvSpPr>
          <p:spPr>
            <a:xfrm>
              <a:off x="836200" y="990675"/>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
            <p:cNvSpPr/>
            <p:nvPr/>
          </p:nvSpPr>
          <p:spPr>
            <a:xfrm>
              <a:off x="836200" y="1141175"/>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
            <p:cNvSpPr/>
            <p:nvPr/>
          </p:nvSpPr>
          <p:spPr>
            <a:xfrm>
              <a:off x="836200" y="1291700"/>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
            <p:cNvSpPr/>
            <p:nvPr/>
          </p:nvSpPr>
          <p:spPr>
            <a:xfrm>
              <a:off x="836200" y="1442200"/>
              <a:ext cx="121400" cy="121400"/>
            </a:xfrm>
            <a:custGeom>
              <a:rect b="b" l="l" r="r" t="t"/>
              <a:pathLst>
                <a:path extrusionOk="0" h="4856" w="4856">
                  <a:moveTo>
                    <a:pt x="0" y="0"/>
                  </a:moveTo>
                  <a:lnTo>
                    <a:pt x="0" y="4856"/>
                  </a:lnTo>
                  <a:lnTo>
                    <a:pt x="4855" y="4856"/>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
            <p:cNvSpPr/>
            <p:nvPr/>
          </p:nvSpPr>
          <p:spPr>
            <a:xfrm>
              <a:off x="836200" y="1592700"/>
              <a:ext cx="121400" cy="121425"/>
            </a:xfrm>
            <a:custGeom>
              <a:rect b="b" l="l" r="r" t="t"/>
              <a:pathLst>
                <a:path extrusionOk="0" h="4857"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
            <p:cNvSpPr/>
            <p:nvPr/>
          </p:nvSpPr>
          <p:spPr>
            <a:xfrm>
              <a:off x="836200" y="1743225"/>
              <a:ext cx="121400" cy="121400"/>
            </a:xfrm>
            <a:custGeom>
              <a:rect b="b" l="l" r="r" t="t"/>
              <a:pathLst>
                <a:path extrusionOk="0" h="4856" w="4856">
                  <a:moveTo>
                    <a:pt x="0" y="0"/>
                  </a:moveTo>
                  <a:lnTo>
                    <a:pt x="0" y="4856"/>
                  </a:lnTo>
                  <a:lnTo>
                    <a:pt x="4855" y="4856"/>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
            <p:cNvSpPr/>
            <p:nvPr/>
          </p:nvSpPr>
          <p:spPr>
            <a:xfrm>
              <a:off x="836200" y="1893725"/>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
            <p:cNvSpPr/>
            <p:nvPr/>
          </p:nvSpPr>
          <p:spPr>
            <a:xfrm>
              <a:off x="836200" y="2044250"/>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
            <p:cNvSpPr/>
            <p:nvPr/>
          </p:nvSpPr>
          <p:spPr>
            <a:xfrm>
              <a:off x="836200" y="2194750"/>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
            <p:cNvSpPr/>
            <p:nvPr/>
          </p:nvSpPr>
          <p:spPr>
            <a:xfrm>
              <a:off x="836200" y="2345275"/>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
            <p:cNvSpPr/>
            <p:nvPr/>
          </p:nvSpPr>
          <p:spPr>
            <a:xfrm>
              <a:off x="836200" y="2495775"/>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
            <p:cNvSpPr/>
            <p:nvPr/>
          </p:nvSpPr>
          <p:spPr>
            <a:xfrm>
              <a:off x="836200" y="2646275"/>
              <a:ext cx="121400" cy="121425"/>
            </a:xfrm>
            <a:custGeom>
              <a:rect b="b" l="l" r="r" t="t"/>
              <a:pathLst>
                <a:path extrusionOk="0" h="4857"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
            <p:cNvSpPr/>
            <p:nvPr/>
          </p:nvSpPr>
          <p:spPr>
            <a:xfrm>
              <a:off x="836200" y="2796800"/>
              <a:ext cx="121400" cy="121400"/>
            </a:xfrm>
            <a:custGeom>
              <a:rect b="b" l="l" r="r" t="t"/>
              <a:pathLst>
                <a:path extrusionOk="0" h="4856" w="4856">
                  <a:moveTo>
                    <a:pt x="0" y="0"/>
                  </a:moveTo>
                  <a:lnTo>
                    <a:pt x="0" y="4856"/>
                  </a:lnTo>
                  <a:lnTo>
                    <a:pt x="4855" y="4856"/>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
            <p:cNvSpPr/>
            <p:nvPr/>
          </p:nvSpPr>
          <p:spPr>
            <a:xfrm>
              <a:off x="836200" y="2947300"/>
              <a:ext cx="121400" cy="121425"/>
            </a:xfrm>
            <a:custGeom>
              <a:rect b="b" l="l" r="r" t="t"/>
              <a:pathLst>
                <a:path extrusionOk="0" h="4857"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
            <p:cNvSpPr/>
            <p:nvPr/>
          </p:nvSpPr>
          <p:spPr>
            <a:xfrm>
              <a:off x="836200" y="3097825"/>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
            <p:cNvSpPr/>
            <p:nvPr/>
          </p:nvSpPr>
          <p:spPr>
            <a:xfrm>
              <a:off x="836200" y="3248325"/>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
            <p:cNvSpPr/>
            <p:nvPr/>
          </p:nvSpPr>
          <p:spPr>
            <a:xfrm>
              <a:off x="836200" y="3398850"/>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
            <p:cNvSpPr/>
            <p:nvPr/>
          </p:nvSpPr>
          <p:spPr>
            <a:xfrm>
              <a:off x="836200" y="3549350"/>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
            <p:cNvSpPr/>
            <p:nvPr/>
          </p:nvSpPr>
          <p:spPr>
            <a:xfrm>
              <a:off x="836200" y="3699875"/>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
            <p:cNvSpPr/>
            <p:nvPr/>
          </p:nvSpPr>
          <p:spPr>
            <a:xfrm>
              <a:off x="836200" y="3850375"/>
              <a:ext cx="121400" cy="121400"/>
            </a:xfrm>
            <a:custGeom>
              <a:rect b="b" l="l" r="r" t="t"/>
              <a:pathLst>
                <a:path extrusionOk="0" h="4856" w="4856">
                  <a:moveTo>
                    <a:pt x="0" y="0"/>
                  </a:moveTo>
                  <a:lnTo>
                    <a:pt x="0" y="4856"/>
                  </a:lnTo>
                  <a:lnTo>
                    <a:pt x="4855" y="4856"/>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
            <p:cNvSpPr/>
            <p:nvPr/>
          </p:nvSpPr>
          <p:spPr>
            <a:xfrm>
              <a:off x="836200" y="4000875"/>
              <a:ext cx="121400" cy="121425"/>
            </a:xfrm>
            <a:custGeom>
              <a:rect b="b" l="l" r="r" t="t"/>
              <a:pathLst>
                <a:path extrusionOk="0" h="4857"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
            <p:cNvSpPr/>
            <p:nvPr/>
          </p:nvSpPr>
          <p:spPr>
            <a:xfrm>
              <a:off x="836200" y="4151400"/>
              <a:ext cx="121400" cy="121400"/>
            </a:xfrm>
            <a:custGeom>
              <a:rect b="b" l="l" r="r" t="t"/>
              <a:pathLst>
                <a:path extrusionOk="0" h="4856" w="4856">
                  <a:moveTo>
                    <a:pt x="0" y="0"/>
                  </a:moveTo>
                  <a:lnTo>
                    <a:pt x="0" y="4856"/>
                  </a:lnTo>
                  <a:lnTo>
                    <a:pt x="4855" y="4856"/>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
            <p:cNvSpPr/>
            <p:nvPr/>
          </p:nvSpPr>
          <p:spPr>
            <a:xfrm>
              <a:off x="836200" y="4301900"/>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
            <p:cNvSpPr/>
            <p:nvPr/>
          </p:nvSpPr>
          <p:spPr>
            <a:xfrm>
              <a:off x="836200" y="4452425"/>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
            <p:cNvSpPr/>
            <p:nvPr/>
          </p:nvSpPr>
          <p:spPr>
            <a:xfrm>
              <a:off x="836200" y="4602925"/>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
            <p:cNvSpPr/>
            <p:nvPr/>
          </p:nvSpPr>
          <p:spPr>
            <a:xfrm>
              <a:off x="836200" y="4753450"/>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
            <p:cNvSpPr/>
            <p:nvPr/>
          </p:nvSpPr>
          <p:spPr>
            <a:xfrm>
              <a:off x="836200" y="4903950"/>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
            <p:cNvSpPr/>
            <p:nvPr/>
          </p:nvSpPr>
          <p:spPr>
            <a:xfrm>
              <a:off x="836200" y="5054450"/>
              <a:ext cx="121400" cy="121425"/>
            </a:xfrm>
            <a:custGeom>
              <a:rect b="b" l="l" r="r" t="t"/>
              <a:pathLst>
                <a:path extrusionOk="0" h="4857"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
            <p:cNvSpPr/>
            <p:nvPr/>
          </p:nvSpPr>
          <p:spPr>
            <a:xfrm>
              <a:off x="836200" y="5204975"/>
              <a:ext cx="121400" cy="121400"/>
            </a:xfrm>
            <a:custGeom>
              <a:rect b="b" l="l" r="r" t="t"/>
              <a:pathLst>
                <a:path extrusionOk="0" h="4856" w="4856">
                  <a:moveTo>
                    <a:pt x="0" y="0"/>
                  </a:moveTo>
                  <a:lnTo>
                    <a:pt x="0" y="4856"/>
                  </a:lnTo>
                  <a:lnTo>
                    <a:pt x="4855" y="4856"/>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
            <p:cNvSpPr/>
            <p:nvPr/>
          </p:nvSpPr>
          <p:spPr>
            <a:xfrm>
              <a:off x="836200" y="5355475"/>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
            <p:cNvSpPr/>
            <p:nvPr/>
          </p:nvSpPr>
          <p:spPr>
            <a:xfrm>
              <a:off x="986700" y="388625"/>
              <a:ext cx="121400" cy="121400"/>
            </a:xfrm>
            <a:custGeom>
              <a:rect b="b" l="l" r="r" t="t"/>
              <a:pathLst>
                <a:path extrusionOk="0" h="4856" w="4856">
                  <a:moveTo>
                    <a:pt x="0" y="0"/>
                  </a:moveTo>
                  <a:lnTo>
                    <a:pt x="0" y="4856"/>
                  </a:lnTo>
                  <a:lnTo>
                    <a:pt x="4856" y="4856"/>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
            <p:cNvSpPr/>
            <p:nvPr/>
          </p:nvSpPr>
          <p:spPr>
            <a:xfrm>
              <a:off x="986700" y="539125"/>
              <a:ext cx="121400" cy="121425"/>
            </a:xfrm>
            <a:custGeom>
              <a:rect b="b" l="l" r="r" t="t"/>
              <a:pathLst>
                <a:path extrusionOk="0" h="4857"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
            <p:cNvSpPr/>
            <p:nvPr/>
          </p:nvSpPr>
          <p:spPr>
            <a:xfrm>
              <a:off x="986700" y="840150"/>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
            <p:cNvSpPr/>
            <p:nvPr/>
          </p:nvSpPr>
          <p:spPr>
            <a:xfrm>
              <a:off x="986700" y="1141175"/>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
            <p:cNvSpPr/>
            <p:nvPr/>
          </p:nvSpPr>
          <p:spPr>
            <a:xfrm>
              <a:off x="986700" y="1291700"/>
              <a:ext cx="121400" cy="121400"/>
            </a:xfrm>
            <a:custGeom>
              <a:rect b="b" l="l" r="r" t="t"/>
              <a:pathLst>
                <a:path extrusionOk="0" h="4856" w="4856">
                  <a:moveTo>
                    <a:pt x="0" y="0"/>
                  </a:moveTo>
                  <a:lnTo>
                    <a:pt x="0"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
            <p:cNvSpPr/>
            <p:nvPr/>
          </p:nvSpPr>
          <p:spPr>
            <a:xfrm>
              <a:off x="986700" y="1743225"/>
              <a:ext cx="121400" cy="121400"/>
            </a:xfrm>
            <a:custGeom>
              <a:rect b="b" l="l" r="r" t="t"/>
              <a:pathLst>
                <a:path extrusionOk="0" h="4856" w="4856">
                  <a:moveTo>
                    <a:pt x="0" y="0"/>
                  </a:moveTo>
                  <a:lnTo>
                    <a:pt x="0" y="4856"/>
                  </a:lnTo>
                  <a:lnTo>
                    <a:pt x="4856" y="4856"/>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
            <p:cNvSpPr/>
            <p:nvPr/>
          </p:nvSpPr>
          <p:spPr>
            <a:xfrm>
              <a:off x="986700" y="1893725"/>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
            <p:cNvSpPr/>
            <p:nvPr/>
          </p:nvSpPr>
          <p:spPr>
            <a:xfrm>
              <a:off x="986700" y="2194750"/>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
            <p:cNvSpPr/>
            <p:nvPr/>
          </p:nvSpPr>
          <p:spPr>
            <a:xfrm>
              <a:off x="986700" y="2345275"/>
              <a:ext cx="121400" cy="121400"/>
            </a:xfrm>
            <a:custGeom>
              <a:rect b="b" l="l" r="r" t="t"/>
              <a:pathLst>
                <a:path extrusionOk="0" h="4856" w="4856">
                  <a:moveTo>
                    <a:pt x="0" y="0"/>
                  </a:moveTo>
                  <a:lnTo>
                    <a:pt x="0"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
            <p:cNvSpPr/>
            <p:nvPr/>
          </p:nvSpPr>
          <p:spPr>
            <a:xfrm>
              <a:off x="986700" y="2495775"/>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
            <p:cNvSpPr/>
            <p:nvPr/>
          </p:nvSpPr>
          <p:spPr>
            <a:xfrm>
              <a:off x="986700" y="2796800"/>
              <a:ext cx="121400" cy="121400"/>
            </a:xfrm>
            <a:custGeom>
              <a:rect b="b" l="l" r="r" t="t"/>
              <a:pathLst>
                <a:path extrusionOk="0" h="4856" w="4856">
                  <a:moveTo>
                    <a:pt x="0" y="0"/>
                  </a:moveTo>
                  <a:lnTo>
                    <a:pt x="0" y="4856"/>
                  </a:lnTo>
                  <a:lnTo>
                    <a:pt x="4856" y="4856"/>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
            <p:cNvSpPr/>
            <p:nvPr/>
          </p:nvSpPr>
          <p:spPr>
            <a:xfrm>
              <a:off x="986700" y="2947300"/>
              <a:ext cx="121400" cy="121425"/>
            </a:xfrm>
            <a:custGeom>
              <a:rect b="b" l="l" r="r" t="t"/>
              <a:pathLst>
                <a:path extrusionOk="0" h="4857"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
            <p:cNvSpPr/>
            <p:nvPr/>
          </p:nvSpPr>
          <p:spPr>
            <a:xfrm>
              <a:off x="986700" y="3097825"/>
              <a:ext cx="121400" cy="121400"/>
            </a:xfrm>
            <a:custGeom>
              <a:rect b="b" l="l" r="r" t="t"/>
              <a:pathLst>
                <a:path extrusionOk="0" h="4856" w="4856">
                  <a:moveTo>
                    <a:pt x="0" y="0"/>
                  </a:moveTo>
                  <a:lnTo>
                    <a:pt x="0"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
            <p:cNvSpPr/>
            <p:nvPr/>
          </p:nvSpPr>
          <p:spPr>
            <a:xfrm>
              <a:off x="986700" y="3549350"/>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
            <p:cNvSpPr/>
            <p:nvPr/>
          </p:nvSpPr>
          <p:spPr>
            <a:xfrm>
              <a:off x="986700" y="3699875"/>
              <a:ext cx="121400" cy="121400"/>
            </a:xfrm>
            <a:custGeom>
              <a:rect b="b" l="l" r="r" t="t"/>
              <a:pathLst>
                <a:path extrusionOk="0" h="4856" w="4856">
                  <a:moveTo>
                    <a:pt x="0" y="0"/>
                  </a:moveTo>
                  <a:lnTo>
                    <a:pt x="0"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
            <p:cNvSpPr/>
            <p:nvPr/>
          </p:nvSpPr>
          <p:spPr>
            <a:xfrm>
              <a:off x="986700" y="3850375"/>
              <a:ext cx="121400" cy="121400"/>
            </a:xfrm>
            <a:custGeom>
              <a:rect b="b" l="l" r="r" t="t"/>
              <a:pathLst>
                <a:path extrusionOk="0" h="4856" w="4856">
                  <a:moveTo>
                    <a:pt x="0" y="0"/>
                  </a:moveTo>
                  <a:lnTo>
                    <a:pt x="0" y="4856"/>
                  </a:lnTo>
                  <a:lnTo>
                    <a:pt x="4856" y="4856"/>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
            <p:cNvSpPr/>
            <p:nvPr/>
          </p:nvSpPr>
          <p:spPr>
            <a:xfrm>
              <a:off x="986700" y="4151400"/>
              <a:ext cx="121400" cy="121400"/>
            </a:xfrm>
            <a:custGeom>
              <a:rect b="b" l="l" r="r" t="t"/>
              <a:pathLst>
                <a:path extrusionOk="0" h="4856" w="4856">
                  <a:moveTo>
                    <a:pt x="0" y="0"/>
                  </a:moveTo>
                  <a:lnTo>
                    <a:pt x="0" y="4856"/>
                  </a:lnTo>
                  <a:lnTo>
                    <a:pt x="4856" y="4856"/>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
            <p:cNvSpPr/>
            <p:nvPr/>
          </p:nvSpPr>
          <p:spPr>
            <a:xfrm>
              <a:off x="986700" y="4301900"/>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
            <p:cNvSpPr/>
            <p:nvPr/>
          </p:nvSpPr>
          <p:spPr>
            <a:xfrm>
              <a:off x="986700" y="4452425"/>
              <a:ext cx="121400" cy="121400"/>
            </a:xfrm>
            <a:custGeom>
              <a:rect b="b" l="l" r="r" t="t"/>
              <a:pathLst>
                <a:path extrusionOk="0" h="4856" w="4856">
                  <a:moveTo>
                    <a:pt x="0" y="0"/>
                  </a:moveTo>
                  <a:lnTo>
                    <a:pt x="0"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
            <p:cNvSpPr/>
            <p:nvPr/>
          </p:nvSpPr>
          <p:spPr>
            <a:xfrm>
              <a:off x="986700" y="4602925"/>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
            <p:cNvSpPr/>
            <p:nvPr/>
          </p:nvSpPr>
          <p:spPr>
            <a:xfrm>
              <a:off x="986700" y="4903950"/>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
            <p:cNvSpPr/>
            <p:nvPr/>
          </p:nvSpPr>
          <p:spPr>
            <a:xfrm>
              <a:off x="986700" y="5054450"/>
              <a:ext cx="121400" cy="121425"/>
            </a:xfrm>
            <a:custGeom>
              <a:rect b="b" l="l" r="r" t="t"/>
              <a:pathLst>
                <a:path extrusionOk="0" h="4857"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
            <p:cNvSpPr/>
            <p:nvPr/>
          </p:nvSpPr>
          <p:spPr>
            <a:xfrm>
              <a:off x="986700" y="5355475"/>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
            <p:cNvSpPr/>
            <p:nvPr/>
          </p:nvSpPr>
          <p:spPr>
            <a:xfrm>
              <a:off x="1137200" y="238125"/>
              <a:ext cx="121425" cy="121400"/>
            </a:xfrm>
            <a:custGeom>
              <a:rect b="b" l="l" r="r" t="t"/>
              <a:pathLst>
                <a:path extrusionOk="0" h="4856" w="4857">
                  <a:moveTo>
                    <a:pt x="1" y="0"/>
                  </a:moveTo>
                  <a:lnTo>
                    <a:pt x="1"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
            <p:cNvSpPr/>
            <p:nvPr/>
          </p:nvSpPr>
          <p:spPr>
            <a:xfrm>
              <a:off x="1137200" y="539125"/>
              <a:ext cx="121425" cy="121425"/>
            </a:xfrm>
            <a:custGeom>
              <a:rect b="b" l="l" r="r" t="t"/>
              <a:pathLst>
                <a:path extrusionOk="0" h="4857"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
            <p:cNvSpPr/>
            <p:nvPr/>
          </p:nvSpPr>
          <p:spPr>
            <a:xfrm>
              <a:off x="1137200" y="990675"/>
              <a:ext cx="121425" cy="121400"/>
            </a:xfrm>
            <a:custGeom>
              <a:rect b="b" l="l" r="r" t="t"/>
              <a:pathLst>
                <a:path extrusionOk="0" h="4856" w="4857">
                  <a:moveTo>
                    <a:pt x="1" y="0"/>
                  </a:moveTo>
                  <a:lnTo>
                    <a:pt x="1"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
            <p:cNvSpPr/>
            <p:nvPr/>
          </p:nvSpPr>
          <p:spPr>
            <a:xfrm>
              <a:off x="1137200" y="1141175"/>
              <a:ext cx="121425" cy="121400"/>
            </a:xfrm>
            <a:custGeom>
              <a:rect b="b" l="l" r="r" t="t"/>
              <a:pathLst>
                <a:path extrusionOk="0" h="4856"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
            <p:cNvSpPr/>
            <p:nvPr/>
          </p:nvSpPr>
          <p:spPr>
            <a:xfrm>
              <a:off x="1137200" y="1442200"/>
              <a:ext cx="121425" cy="121400"/>
            </a:xfrm>
            <a:custGeom>
              <a:rect b="b" l="l" r="r" t="t"/>
              <a:pathLst>
                <a:path extrusionOk="0" h="4856" w="4857">
                  <a:moveTo>
                    <a:pt x="1" y="0"/>
                  </a:moveTo>
                  <a:lnTo>
                    <a:pt x="1" y="4856"/>
                  </a:lnTo>
                  <a:lnTo>
                    <a:pt x="4856" y="4856"/>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
            <p:cNvSpPr/>
            <p:nvPr/>
          </p:nvSpPr>
          <p:spPr>
            <a:xfrm>
              <a:off x="1137200" y="1592700"/>
              <a:ext cx="121425" cy="121425"/>
            </a:xfrm>
            <a:custGeom>
              <a:rect b="b" l="l" r="r" t="t"/>
              <a:pathLst>
                <a:path extrusionOk="0" h="4857"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
            <p:cNvSpPr/>
            <p:nvPr/>
          </p:nvSpPr>
          <p:spPr>
            <a:xfrm>
              <a:off x="1137200" y="2194750"/>
              <a:ext cx="121425" cy="121400"/>
            </a:xfrm>
            <a:custGeom>
              <a:rect b="b" l="l" r="r" t="t"/>
              <a:pathLst>
                <a:path extrusionOk="0" h="4856"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
            <p:cNvSpPr/>
            <p:nvPr/>
          </p:nvSpPr>
          <p:spPr>
            <a:xfrm>
              <a:off x="1137200" y="2345275"/>
              <a:ext cx="121425" cy="121400"/>
            </a:xfrm>
            <a:custGeom>
              <a:rect b="b" l="l" r="r" t="t"/>
              <a:pathLst>
                <a:path extrusionOk="0" h="4856" w="4857">
                  <a:moveTo>
                    <a:pt x="1" y="0"/>
                  </a:moveTo>
                  <a:lnTo>
                    <a:pt x="1"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
            <p:cNvSpPr/>
            <p:nvPr/>
          </p:nvSpPr>
          <p:spPr>
            <a:xfrm>
              <a:off x="1137200" y="2495775"/>
              <a:ext cx="121425" cy="121400"/>
            </a:xfrm>
            <a:custGeom>
              <a:rect b="b" l="l" r="r" t="t"/>
              <a:pathLst>
                <a:path extrusionOk="0" h="4856"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
            <p:cNvSpPr/>
            <p:nvPr/>
          </p:nvSpPr>
          <p:spPr>
            <a:xfrm>
              <a:off x="1137200" y="2646275"/>
              <a:ext cx="121425" cy="121425"/>
            </a:xfrm>
            <a:custGeom>
              <a:rect b="b" l="l" r="r" t="t"/>
              <a:pathLst>
                <a:path extrusionOk="0" h="4857"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
            <p:cNvSpPr/>
            <p:nvPr/>
          </p:nvSpPr>
          <p:spPr>
            <a:xfrm>
              <a:off x="1137200" y="2947300"/>
              <a:ext cx="121425" cy="121425"/>
            </a:xfrm>
            <a:custGeom>
              <a:rect b="b" l="l" r="r" t="t"/>
              <a:pathLst>
                <a:path extrusionOk="0" h="4857"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
            <p:cNvSpPr/>
            <p:nvPr/>
          </p:nvSpPr>
          <p:spPr>
            <a:xfrm>
              <a:off x="1137200" y="3248325"/>
              <a:ext cx="121425" cy="121400"/>
            </a:xfrm>
            <a:custGeom>
              <a:rect b="b" l="l" r="r" t="t"/>
              <a:pathLst>
                <a:path extrusionOk="0" h="4856"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
            <p:cNvSpPr/>
            <p:nvPr/>
          </p:nvSpPr>
          <p:spPr>
            <a:xfrm>
              <a:off x="1137200" y="3398850"/>
              <a:ext cx="121425" cy="121400"/>
            </a:xfrm>
            <a:custGeom>
              <a:rect b="b" l="l" r="r" t="t"/>
              <a:pathLst>
                <a:path extrusionOk="0" h="4856" w="4857">
                  <a:moveTo>
                    <a:pt x="1" y="0"/>
                  </a:moveTo>
                  <a:lnTo>
                    <a:pt x="1"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
            <p:cNvSpPr/>
            <p:nvPr/>
          </p:nvSpPr>
          <p:spPr>
            <a:xfrm>
              <a:off x="1137200" y="3699875"/>
              <a:ext cx="121425" cy="121400"/>
            </a:xfrm>
            <a:custGeom>
              <a:rect b="b" l="l" r="r" t="t"/>
              <a:pathLst>
                <a:path extrusionOk="0" h="4856" w="4857">
                  <a:moveTo>
                    <a:pt x="1" y="0"/>
                  </a:moveTo>
                  <a:lnTo>
                    <a:pt x="1"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
            <p:cNvSpPr/>
            <p:nvPr/>
          </p:nvSpPr>
          <p:spPr>
            <a:xfrm>
              <a:off x="1137200" y="3850375"/>
              <a:ext cx="121425" cy="121400"/>
            </a:xfrm>
            <a:custGeom>
              <a:rect b="b" l="l" r="r" t="t"/>
              <a:pathLst>
                <a:path extrusionOk="0" h="4856" w="4857">
                  <a:moveTo>
                    <a:pt x="1" y="0"/>
                  </a:moveTo>
                  <a:lnTo>
                    <a:pt x="1" y="4856"/>
                  </a:lnTo>
                  <a:lnTo>
                    <a:pt x="4856" y="4856"/>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
            <p:cNvSpPr/>
            <p:nvPr/>
          </p:nvSpPr>
          <p:spPr>
            <a:xfrm>
              <a:off x="1137200" y="4000875"/>
              <a:ext cx="121425" cy="121425"/>
            </a:xfrm>
            <a:custGeom>
              <a:rect b="b" l="l" r="r" t="t"/>
              <a:pathLst>
                <a:path extrusionOk="0" h="4857"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
            <p:cNvSpPr/>
            <p:nvPr/>
          </p:nvSpPr>
          <p:spPr>
            <a:xfrm>
              <a:off x="1137200" y="4151400"/>
              <a:ext cx="121425" cy="121400"/>
            </a:xfrm>
            <a:custGeom>
              <a:rect b="b" l="l" r="r" t="t"/>
              <a:pathLst>
                <a:path extrusionOk="0" h="4856" w="4857">
                  <a:moveTo>
                    <a:pt x="1" y="0"/>
                  </a:moveTo>
                  <a:lnTo>
                    <a:pt x="1" y="4856"/>
                  </a:lnTo>
                  <a:lnTo>
                    <a:pt x="4856" y="4856"/>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
            <p:cNvSpPr/>
            <p:nvPr/>
          </p:nvSpPr>
          <p:spPr>
            <a:xfrm>
              <a:off x="1137200" y="4602925"/>
              <a:ext cx="121425" cy="121400"/>
            </a:xfrm>
            <a:custGeom>
              <a:rect b="b" l="l" r="r" t="t"/>
              <a:pathLst>
                <a:path extrusionOk="0" h="4856"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
            <p:cNvSpPr/>
            <p:nvPr/>
          </p:nvSpPr>
          <p:spPr>
            <a:xfrm>
              <a:off x="1137200" y="4753450"/>
              <a:ext cx="121425" cy="121400"/>
            </a:xfrm>
            <a:custGeom>
              <a:rect b="b" l="l" r="r" t="t"/>
              <a:pathLst>
                <a:path extrusionOk="0" h="4856" w="4857">
                  <a:moveTo>
                    <a:pt x="1" y="0"/>
                  </a:moveTo>
                  <a:lnTo>
                    <a:pt x="1"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
            <p:cNvSpPr/>
            <p:nvPr/>
          </p:nvSpPr>
          <p:spPr>
            <a:xfrm>
              <a:off x="1137200" y="5054450"/>
              <a:ext cx="121425" cy="121425"/>
            </a:xfrm>
            <a:custGeom>
              <a:rect b="b" l="l" r="r" t="t"/>
              <a:pathLst>
                <a:path extrusionOk="0" h="4857"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
            <p:cNvSpPr/>
            <p:nvPr/>
          </p:nvSpPr>
          <p:spPr>
            <a:xfrm>
              <a:off x="1137200" y="5204975"/>
              <a:ext cx="121425" cy="121400"/>
            </a:xfrm>
            <a:custGeom>
              <a:rect b="b" l="l" r="r" t="t"/>
              <a:pathLst>
                <a:path extrusionOk="0" h="4856" w="4857">
                  <a:moveTo>
                    <a:pt x="1" y="0"/>
                  </a:moveTo>
                  <a:lnTo>
                    <a:pt x="1" y="4856"/>
                  </a:lnTo>
                  <a:lnTo>
                    <a:pt x="4856" y="4856"/>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
            <p:cNvSpPr/>
            <p:nvPr/>
          </p:nvSpPr>
          <p:spPr>
            <a:xfrm>
              <a:off x="1137200" y="5355475"/>
              <a:ext cx="121425" cy="121400"/>
            </a:xfrm>
            <a:custGeom>
              <a:rect b="b" l="l" r="r" t="t"/>
              <a:pathLst>
                <a:path extrusionOk="0" h="4856"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 name="Google Shape;1128;p4"/>
          <p:cNvGrpSpPr/>
          <p:nvPr/>
        </p:nvGrpSpPr>
        <p:grpSpPr>
          <a:xfrm rot="10800000">
            <a:off x="6659535" y="28698"/>
            <a:ext cx="2309844" cy="5086302"/>
            <a:chOff x="986700" y="238125"/>
            <a:chExt cx="2379075" cy="5238750"/>
          </a:xfrm>
        </p:grpSpPr>
        <p:sp>
          <p:nvSpPr>
            <p:cNvPr id="1129" name="Google Shape;1129;p4"/>
            <p:cNvSpPr/>
            <p:nvPr/>
          </p:nvSpPr>
          <p:spPr>
            <a:xfrm>
              <a:off x="986700" y="2381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
            <p:cNvSpPr/>
            <p:nvPr/>
          </p:nvSpPr>
          <p:spPr>
            <a:xfrm>
              <a:off x="986700" y="6896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
            <p:cNvSpPr/>
            <p:nvPr/>
          </p:nvSpPr>
          <p:spPr>
            <a:xfrm>
              <a:off x="986700" y="9906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
            <p:cNvSpPr/>
            <p:nvPr/>
          </p:nvSpPr>
          <p:spPr>
            <a:xfrm>
              <a:off x="986700" y="14422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
            <p:cNvSpPr/>
            <p:nvPr/>
          </p:nvSpPr>
          <p:spPr>
            <a:xfrm>
              <a:off x="986700" y="15927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
            <p:cNvSpPr/>
            <p:nvPr/>
          </p:nvSpPr>
          <p:spPr>
            <a:xfrm>
              <a:off x="986700" y="20442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
            <p:cNvSpPr/>
            <p:nvPr/>
          </p:nvSpPr>
          <p:spPr>
            <a:xfrm>
              <a:off x="986700" y="26462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
            <p:cNvSpPr/>
            <p:nvPr/>
          </p:nvSpPr>
          <p:spPr>
            <a:xfrm>
              <a:off x="986700" y="32483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
            <p:cNvSpPr/>
            <p:nvPr/>
          </p:nvSpPr>
          <p:spPr>
            <a:xfrm>
              <a:off x="986700" y="33988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
            <p:cNvSpPr/>
            <p:nvPr/>
          </p:nvSpPr>
          <p:spPr>
            <a:xfrm>
              <a:off x="986700" y="40008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
            <p:cNvSpPr/>
            <p:nvPr/>
          </p:nvSpPr>
          <p:spPr>
            <a:xfrm>
              <a:off x="986700" y="47534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
            <p:cNvSpPr/>
            <p:nvPr/>
          </p:nvSpPr>
          <p:spPr>
            <a:xfrm>
              <a:off x="986700" y="52049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
            <p:cNvSpPr/>
            <p:nvPr/>
          </p:nvSpPr>
          <p:spPr>
            <a:xfrm>
              <a:off x="1137200"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
            <p:cNvSpPr/>
            <p:nvPr/>
          </p:nvSpPr>
          <p:spPr>
            <a:xfrm>
              <a:off x="1137200" y="6896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
            <p:cNvSpPr/>
            <p:nvPr/>
          </p:nvSpPr>
          <p:spPr>
            <a:xfrm>
              <a:off x="1137200" y="8401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
            <p:cNvSpPr/>
            <p:nvPr/>
          </p:nvSpPr>
          <p:spPr>
            <a:xfrm>
              <a:off x="1137200"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
            <p:cNvSpPr/>
            <p:nvPr/>
          </p:nvSpPr>
          <p:spPr>
            <a:xfrm>
              <a:off x="1137200" y="17432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
            <p:cNvSpPr/>
            <p:nvPr/>
          </p:nvSpPr>
          <p:spPr>
            <a:xfrm>
              <a:off x="1137200" y="18937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
            <p:cNvSpPr/>
            <p:nvPr/>
          </p:nvSpPr>
          <p:spPr>
            <a:xfrm>
              <a:off x="1137200"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
            <p:cNvSpPr/>
            <p:nvPr/>
          </p:nvSpPr>
          <p:spPr>
            <a:xfrm>
              <a:off x="1137200"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
            <p:cNvSpPr/>
            <p:nvPr/>
          </p:nvSpPr>
          <p:spPr>
            <a:xfrm>
              <a:off x="1137200"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
            <p:cNvSpPr/>
            <p:nvPr/>
          </p:nvSpPr>
          <p:spPr>
            <a:xfrm>
              <a:off x="1137200" y="35493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
            <p:cNvSpPr/>
            <p:nvPr/>
          </p:nvSpPr>
          <p:spPr>
            <a:xfrm>
              <a:off x="1137200" y="430190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
            <p:cNvSpPr/>
            <p:nvPr/>
          </p:nvSpPr>
          <p:spPr>
            <a:xfrm>
              <a:off x="1137200" y="44524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
            <p:cNvSpPr/>
            <p:nvPr/>
          </p:nvSpPr>
          <p:spPr>
            <a:xfrm>
              <a:off x="1137200" y="49039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
            <p:cNvSpPr/>
            <p:nvPr/>
          </p:nvSpPr>
          <p:spPr>
            <a:xfrm>
              <a:off x="1287725" y="2381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
            <p:cNvSpPr/>
            <p:nvPr/>
          </p:nvSpPr>
          <p:spPr>
            <a:xfrm>
              <a:off x="1287725" y="53912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
            <p:cNvSpPr/>
            <p:nvPr/>
          </p:nvSpPr>
          <p:spPr>
            <a:xfrm>
              <a:off x="1287725" y="9906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
            <p:cNvSpPr/>
            <p:nvPr/>
          </p:nvSpPr>
          <p:spPr>
            <a:xfrm>
              <a:off x="1287725" y="11411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
            <p:cNvSpPr/>
            <p:nvPr/>
          </p:nvSpPr>
          <p:spPr>
            <a:xfrm>
              <a:off x="1287725" y="14422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
            <p:cNvSpPr/>
            <p:nvPr/>
          </p:nvSpPr>
          <p:spPr>
            <a:xfrm>
              <a:off x="1287725" y="159270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
            <p:cNvSpPr/>
            <p:nvPr/>
          </p:nvSpPr>
          <p:spPr>
            <a:xfrm>
              <a:off x="1287725" y="21947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
            <p:cNvSpPr/>
            <p:nvPr/>
          </p:nvSpPr>
          <p:spPr>
            <a:xfrm>
              <a:off x="1287725" y="23452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
            <p:cNvSpPr/>
            <p:nvPr/>
          </p:nvSpPr>
          <p:spPr>
            <a:xfrm>
              <a:off x="1287725" y="264627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
            <p:cNvSpPr/>
            <p:nvPr/>
          </p:nvSpPr>
          <p:spPr>
            <a:xfrm>
              <a:off x="1287725" y="27968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
            <p:cNvSpPr/>
            <p:nvPr/>
          </p:nvSpPr>
          <p:spPr>
            <a:xfrm>
              <a:off x="1287725" y="30978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
            <p:cNvSpPr/>
            <p:nvPr/>
          </p:nvSpPr>
          <p:spPr>
            <a:xfrm>
              <a:off x="1287725" y="32483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
            <p:cNvSpPr/>
            <p:nvPr/>
          </p:nvSpPr>
          <p:spPr>
            <a:xfrm>
              <a:off x="1287725" y="33988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
            <p:cNvSpPr/>
            <p:nvPr/>
          </p:nvSpPr>
          <p:spPr>
            <a:xfrm>
              <a:off x="1287725" y="35493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
            <p:cNvSpPr/>
            <p:nvPr/>
          </p:nvSpPr>
          <p:spPr>
            <a:xfrm>
              <a:off x="1287725" y="400087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
            <p:cNvSpPr/>
            <p:nvPr/>
          </p:nvSpPr>
          <p:spPr>
            <a:xfrm>
              <a:off x="1287725" y="41514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
            <p:cNvSpPr/>
            <p:nvPr/>
          </p:nvSpPr>
          <p:spPr>
            <a:xfrm>
              <a:off x="1287725" y="430190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
            <p:cNvSpPr/>
            <p:nvPr/>
          </p:nvSpPr>
          <p:spPr>
            <a:xfrm>
              <a:off x="1287725" y="46029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
            <p:cNvSpPr/>
            <p:nvPr/>
          </p:nvSpPr>
          <p:spPr>
            <a:xfrm>
              <a:off x="1287725" y="49039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
            <p:cNvSpPr/>
            <p:nvPr/>
          </p:nvSpPr>
          <p:spPr>
            <a:xfrm>
              <a:off x="1287725" y="53554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
            <p:cNvSpPr/>
            <p:nvPr/>
          </p:nvSpPr>
          <p:spPr>
            <a:xfrm>
              <a:off x="1438225" y="2381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
            <p:cNvSpPr/>
            <p:nvPr/>
          </p:nvSpPr>
          <p:spPr>
            <a:xfrm>
              <a:off x="1438225" y="53912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
            <p:cNvSpPr/>
            <p:nvPr/>
          </p:nvSpPr>
          <p:spPr>
            <a:xfrm>
              <a:off x="1438225" y="6896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
            <p:cNvSpPr/>
            <p:nvPr/>
          </p:nvSpPr>
          <p:spPr>
            <a:xfrm>
              <a:off x="1438225" y="8401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
            <p:cNvSpPr/>
            <p:nvPr/>
          </p:nvSpPr>
          <p:spPr>
            <a:xfrm>
              <a:off x="1438225" y="99067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
            <p:cNvSpPr/>
            <p:nvPr/>
          </p:nvSpPr>
          <p:spPr>
            <a:xfrm>
              <a:off x="1438225" y="11411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
            <p:cNvSpPr/>
            <p:nvPr/>
          </p:nvSpPr>
          <p:spPr>
            <a:xfrm>
              <a:off x="1438225" y="129170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
            <p:cNvSpPr/>
            <p:nvPr/>
          </p:nvSpPr>
          <p:spPr>
            <a:xfrm>
              <a:off x="1438225" y="14422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
            <p:cNvSpPr/>
            <p:nvPr/>
          </p:nvSpPr>
          <p:spPr>
            <a:xfrm>
              <a:off x="1438225" y="159270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
            <p:cNvSpPr/>
            <p:nvPr/>
          </p:nvSpPr>
          <p:spPr>
            <a:xfrm>
              <a:off x="1438225" y="174322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
            <p:cNvSpPr/>
            <p:nvPr/>
          </p:nvSpPr>
          <p:spPr>
            <a:xfrm>
              <a:off x="1438225" y="18937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
            <p:cNvSpPr/>
            <p:nvPr/>
          </p:nvSpPr>
          <p:spPr>
            <a:xfrm>
              <a:off x="1438225" y="20442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
            <p:cNvSpPr/>
            <p:nvPr/>
          </p:nvSpPr>
          <p:spPr>
            <a:xfrm>
              <a:off x="1438225" y="21947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
            <p:cNvSpPr/>
            <p:nvPr/>
          </p:nvSpPr>
          <p:spPr>
            <a:xfrm>
              <a:off x="1438225" y="24957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
            <p:cNvSpPr/>
            <p:nvPr/>
          </p:nvSpPr>
          <p:spPr>
            <a:xfrm>
              <a:off x="1438225" y="26462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
            <p:cNvSpPr/>
            <p:nvPr/>
          </p:nvSpPr>
          <p:spPr>
            <a:xfrm>
              <a:off x="1438225" y="294730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
            <p:cNvSpPr/>
            <p:nvPr/>
          </p:nvSpPr>
          <p:spPr>
            <a:xfrm>
              <a:off x="1438225" y="30978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
            <p:cNvSpPr/>
            <p:nvPr/>
          </p:nvSpPr>
          <p:spPr>
            <a:xfrm>
              <a:off x="1438225" y="32483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
            <p:cNvSpPr/>
            <p:nvPr/>
          </p:nvSpPr>
          <p:spPr>
            <a:xfrm>
              <a:off x="1438225" y="33988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
            <p:cNvSpPr/>
            <p:nvPr/>
          </p:nvSpPr>
          <p:spPr>
            <a:xfrm>
              <a:off x="1438225" y="35493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
            <p:cNvSpPr/>
            <p:nvPr/>
          </p:nvSpPr>
          <p:spPr>
            <a:xfrm>
              <a:off x="1438225" y="369987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
            <p:cNvSpPr/>
            <p:nvPr/>
          </p:nvSpPr>
          <p:spPr>
            <a:xfrm>
              <a:off x="1438225" y="385037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
            <p:cNvSpPr/>
            <p:nvPr/>
          </p:nvSpPr>
          <p:spPr>
            <a:xfrm>
              <a:off x="1438225" y="40008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
            <p:cNvSpPr/>
            <p:nvPr/>
          </p:nvSpPr>
          <p:spPr>
            <a:xfrm>
              <a:off x="1438225" y="430190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
            <p:cNvSpPr/>
            <p:nvPr/>
          </p:nvSpPr>
          <p:spPr>
            <a:xfrm>
              <a:off x="1438225" y="44524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
            <p:cNvSpPr/>
            <p:nvPr/>
          </p:nvSpPr>
          <p:spPr>
            <a:xfrm>
              <a:off x="1438225" y="46029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
            <p:cNvSpPr/>
            <p:nvPr/>
          </p:nvSpPr>
          <p:spPr>
            <a:xfrm>
              <a:off x="1438225" y="47534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
            <p:cNvSpPr/>
            <p:nvPr/>
          </p:nvSpPr>
          <p:spPr>
            <a:xfrm>
              <a:off x="1438225" y="49039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
            <p:cNvSpPr/>
            <p:nvPr/>
          </p:nvSpPr>
          <p:spPr>
            <a:xfrm>
              <a:off x="1438225" y="505445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
            <p:cNvSpPr/>
            <p:nvPr/>
          </p:nvSpPr>
          <p:spPr>
            <a:xfrm>
              <a:off x="1438225" y="520497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
            <p:cNvSpPr/>
            <p:nvPr/>
          </p:nvSpPr>
          <p:spPr>
            <a:xfrm>
              <a:off x="1438225" y="53554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
            <p:cNvSpPr/>
            <p:nvPr/>
          </p:nvSpPr>
          <p:spPr>
            <a:xfrm>
              <a:off x="1588750" y="2381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
            <p:cNvSpPr/>
            <p:nvPr/>
          </p:nvSpPr>
          <p:spPr>
            <a:xfrm>
              <a:off x="1588750" y="8401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
            <p:cNvSpPr/>
            <p:nvPr/>
          </p:nvSpPr>
          <p:spPr>
            <a:xfrm>
              <a:off x="1588750" y="9906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
            <p:cNvSpPr/>
            <p:nvPr/>
          </p:nvSpPr>
          <p:spPr>
            <a:xfrm>
              <a:off x="1588750" y="14422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
            <p:cNvSpPr/>
            <p:nvPr/>
          </p:nvSpPr>
          <p:spPr>
            <a:xfrm>
              <a:off x="1588750" y="174322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
            <p:cNvSpPr/>
            <p:nvPr/>
          </p:nvSpPr>
          <p:spPr>
            <a:xfrm>
              <a:off x="1588750" y="21947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
            <p:cNvSpPr/>
            <p:nvPr/>
          </p:nvSpPr>
          <p:spPr>
            <a:xfrm>
              <a:off x="1588750" y="24957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
            <p:cNvSpPr/>
            <p:nvPr/>
          </p:nvSpPr>
          <p:spPr>
            <a:xfrm>
              <a:off x="1588750" y="27968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
            <p:cNvSpPr/>
            <p:nvPr/>
          </p:nvSpPr>
          <p:spPr>
            <a:xfrm>
              <a:off x="1588750" y="294730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
            <p:cNvSpPr/>
            <p:nvPr/>
          </p:nvSpPr>
          <p:spPr>
            <a:xfrm>
              <a:off x="1588750" y="32483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
            <p:cNvSpPr/>
            <p:nvPr/>
          </p:nvSpPr>
          <p:spPr>
            <a:xfrm>
              <a:off x="1588750" y="33988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
            <p:cNvSpPr/>
            <p:nvPr/>
          </p:nvSpPr>
          <p:spPr>
            <a:xfrm>
              <a:off x="1588750" y="36998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
            <p:cNvSpPr/>
            <p:nvPr/>
          </p:nvSpPr>
          <p:spPr>
            <a:xfrm>
              <a:off x="1588750" y="38503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
            <p:cNvSpPr/>
            <p:nvPr/>
          </p:nvSpPr>
          <p:spPr>
            <a:xfrm>
              <a:off x="1588750" y="41514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
            <p:cNvSpPr/>
            <p:nvPr/>
          </p:nvSpPr>
          <p:spPr>
            <a:xfrm>
              <a:off x="1588750" y="430190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
            <p:cNvSpPr/>
            <p:nvPr/>
          </p:nvSpPr>
          <p:spPr>
            <a:xfrm>
              <a:off x="1588750" y="44524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
            <p:cNvSpPr/>
            <p:nvPr/>
          </p:nvSpPr>
          <p:spPr>
            <a:xfrm>
              <a:off x="1588750" y="46029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
            <p:cNvSpPr/>
            <p:nvPr/>
          </p:nvSpPr>
          <p:spPr>
            <a:xfrm>
              <a:off x="1588750" y="49039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
            <p:cNvSpPr/>
            <p:nvPr/>
          </p:nvSpPr>
          <p:spPr>
            <a:xfrm>
              <a:off x="1588750" y="52049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
            <p:cNvSpPr/>
            <p:nvPr/>
          </p:nvSpPr>
          <p:spPr>
            <a:xfrm>
              <a:off x="1739250" y="2381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
            <p:cNvSpPr/>
            <p:nvPr/>
          </p:nvSpPr>
          <p:spPr>
            <a:xfrm>
              <a:off x="1739250" y="8401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
            <p:cNvSpPr/>
            <p:nvPr/>
          </p:nvSpPr>
          <p:spPr>
            <a:xfrm>
              <a:off x="1739250" y="11411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
            <p:cNvSpPr/>
            <p:nvPr/>
          </p:nvSpPr>
          <p:spPr>
            <a:xfrm>
              <a:off x="1739250" y="14422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
            <p:cNvSpPr/>
            <p:nvPr/>
          </p:nvSpPr>
          <p:spPr>
            <a:xfrm>
              <a:off x="1739250" y="18937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
            <p:cNvSpPr/>
            <p:nvPr/>
          </p:nvSpPr>
          <p:spPr>
            <a:xfrm>
              <a:off x="1739250" y="24957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
            <p:cNvSpPr/>
            <p:nvPr/>
          </p:nvSpPr>
          <p:spPr>
            <a:xfrm>
              <a:off x="1739250" y="26462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
            <p:cNvSpPr/>
            <p:nvPr/>
          </p:nvSpPr>
          <p:spPr>
            <a:xfrm>
              <a:off x="1739250" y="369987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
            <p:cNvSpPr/>
            <p:nvPr/>
          </p:nvSpPr>
          <p:spPr>
            <a:xfrm>
              <a:off x="1739250" y="41514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
            <p:cNvSpPr/>
            <p:nvPr/>
          </p:nvSpPr>
          <p:spPr>
            <a:xfrm>
              <a:off x="1739250" y="49039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
            <p:cNvSpPr/>
            <p:nvPr/>
          </p:nvSpPr>
          <p:spPr>
            <a:xfrm>
              <a:off x="1739250" y="53554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
            <p:cNvSpPr/>
            <p:nvPr/>
          </p:nvSpPr>
          <p:spPr>
            <a:xfrm>
              <a:off x="1889750"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
            <p:cNvSpPr/>
            <p:nvPr/>
          </p:nvSpPr>
          <p:spPr>
            <a:xfrm>
              <a:off x="1889750" y="8401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
            <p:cNvSpPr/>
            <p:nvPr/>
          </p:nvSpPr>
          <p:spPr>
            <a:xfrm>
              <a:off x="1889750" y="33988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
            <p:cNvSpPr/>
            <p:nvPr/>
          </p:nvSpPr>
          <p:spPr>
            <a:xfrm>
              <a:off x="1889750" y="46029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
            <p:cNvSpPr/>
            <p:nvPr/>
          </p:nvSpPr>
          <p:spPr>
            <a:xfrm>
              <a:off x="1889750"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
            <p:cNvSpPr/>
            <p:nvPr/>
          </p:nvSpPr>
          <p:spPr>
            <a:xfrm>
              <a:off x="2040275" y="6896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
            <p:cNvSpPr/>
            <p:nvPr/>
          </p:nvSpPr>
          <p:spPr>
            <a:xfrm>
              <a:off x="2040275" y="18937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
            <p:cNvSpPr/>
            <p:nvPr/>
          </p:nvSpPr>
          <p:spPr>
            <a:xfrm>
              <a:off x="2040275" y="27968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
            <p:cNvSpPr/>
            <p:nvPr/>
          </p:nvSpPr>
          <p:spPr>
            <a:xfrm>
              <a:off x="2190775" y="505445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
            <p:cNvSpPr/>
            <p:nvPr/>
          </p:nvSpPr>
          <p:spPr>
            <a:xfrm>
              <a:off x="2341300" y="47534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
            <p:cNvSpPr/>
            <p:nvPr/>
          </p:nvSpPr>
          <p:spPr>
            <a:xfrm>
              <a:off x="2642325" y="264627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
            <p:cNvSpPr/>
            <p:nvPr/>
          </p:nvSpPr>
          <p:spPr>
            <a:xfrm>
              <a:off x="2642325" y="52049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
            <p:cNvSpPr/>
            <p:nvPr/>
          </p:nvSpPr>
          <p:spPr>
            <a:xfrm>
              <a:off x="3244350" y="9906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8" name="Google Shape;1248;p4"/>
          <p:cNvGrpSpPr/>
          <p:nvPr/>
        </p:nvGrpSpPr>
        <p:grpSpPr>
          <a:xfrm rot="10800000">
            <a:off x="6367294" y="28698"/>
            <a:ext cx="2017554" cy="5086302"/>
            <a:chOff x="1588750" y="238125"/>
            <a:chExt cx="2078025" cy="5238750"/>
          </a:xfrm>
        </p:grpSpPr>
        <p:sp>
          <p:nvSpPr>
            <p:cNvPr id="1249" name="Google Shape;1249;p4"/>
            <p:cNvSpPr/>
            <p:nvPr/>
          </p:nvSpPr>
          <p:spPr>
            <a:xfrm>
              <a:off x="158875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
            <p:cNvSpPr/>
            <p:nvPr/>
          </p:nvSpPr>
          <p:spPr>
            <a:xfrm>
              <a:off x="1588750"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
            <p:cNvSpPr/>
            <p:nvPr/>
          </p:nvSpPr>
          <p:spPr>
            <a:xfrm>
              <a:off x="1588750"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
            <p:cNvSpPr/>
            <p:nvPr/>
          </p:nvSpPr>
          <p:spPr>
            <a:xfrm>
              <a:off x="1588750" y="40008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
            <p:cNvSpPr/>
            <p:nvPr/>
          </p:nvSpPr>
          <p:spPr>
            <a:xfrm>
              <a:off x="1588750" y="47534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
            <p:cNvSpPr/>
            <p:nvPr/>
          </p:nvSpPr>
          <p:spPr>
            <a:xfrm>
              <a:off x="1588750"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
            <p:cNvSpPr/>
            <p:nvPr/>
          </p:nvSpPr>
          <p:spPr>
            <a:xfrm>
              <a:off x="1739250" y="53912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
            <p:cNvSpPr/>
            <p:nvPr/>
          </p:nvSpPr>
          <p:spPr>
            <a:xfrm>
              <a:off x="1739250"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
            <p:cNvSpPr/>
            <p:nvPr/>
          </p:nvSpPr>
          <p:spPr>
            <a:xfrm>
              <a:off x="1739250"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
            <p:cNvSpPr/>
            <p:nvPr/>
          </p:nvSpPr>
          <p:spPr>
            <a:xfrm>
              <a:off x="1739250" y="33988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
            <p:cNvSpPr/>
            <p:nvPr/>
          </p:nvSpPr>
          <p:spPr>
            <a:xfrm>
              <a:off x="1739250"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
            <p:cNvSpPr/>
            <p:nvPr/>
          </p:nvSpPr>
          <p:spPr>
            <a:xfrm>
              <a:off x="1739250"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
            <p:cNvSpPr/>
            <p:nvPr/>
          </p:nvSpPr>
          <p:spPr>
            <a:xfrm>
              <a:off x="1739250" y="52049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
            <p:cNvSpPr/>
            <p:nvPr/>
          </p:nvSpPr>
          <p:spPr>
            <a:xfrm>
              <a:off x="1889750" y="2381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
            <p:cNvSpPr/>
            <p:nvPr/>
          </p:nvSpPr>
          <p:spPr>
            <a:xfrm>
              <a:off x="1889750" y="14422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
            <p:cNvSpPr/>
            <p:nvPr/>
          </p:nvSpPr>
          <p:spPr>
            <a:xfrm>
              <a:off x="1889750" y="17432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
            <p:cNvSpPr/>
            <p:nvPr/>
          </p:nvSpPr>
          <p:spPr>
            <a:xfrm>
              <a:off x="1889750" y="18937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
            <p:cNvSpPr/>
            <p:nvPr/>
          </p:nvSpPr>
          <p:spPr>
            <a:xfrm>
              <a:off x="1889750"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
            <p:cNvSpPr/>
            <p:nvPr/>
          </p:nvSpPr>
          <p:spPr>
            <a:xfrm>
              <a:off x="1889750" y="21947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
            <p:cNvSpPr/>
            <p:nvPr/>
          </p:nvSpPr>
          <p:spPr>
            <a:xfrm>
              <a:off x="1889750"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
            <p:cNvSpPr/>
            <p:nvPr/>
          </p:nvSpPr>
          <p:spPr>
            <a:xfrm>
              <a:off x="1889750" y="24957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
            <p:cNvSpPr/>
            <p:nvPr/>
          </p:nvSpPr>
          <p:spPr>
            <a:xfrm>
              <a:off x="1889750" y="264627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
            <p:cNvSpPr/>
            <p:nvPr/>
          </p:nvSpPr>
          <p:spPr>
            <a:xfrm>
              <a:off x="1889750"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
            <p:cNvSpPr/>
            <p:nvPr/>
          </p:nvSpPr>
          <p:spPr>
            <a:xfrm>
              <a:off x="1889750" y="29473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
            <p:cNvSpPr/>
            <p:nvPr/>
          </p:nvSpPr>
          <p:spPr>
            <a:xfrm>
              <a:off x="1889750"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
            <p:cNvSpPr/>
            <p:nvPr/>
          </p:nvSpPr>
          <p:spPr>
            <a:xfrm>
              <a:off x="1889750"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
            <p:cNvSpPr/>
            <p:nvPr/>
          </p:nvSpPr>
          <p:spPr>
            <a:xfrm>
              <a:off x="1889750" y="400087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
            <p:cNvSpPr/>
            <p:nvPr/>
          </p:nvSpPr>
          <p:spPr>
            <a:xfrm>
              <a:off x="1889750"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
            <p:cNvSpPr/>
            <p:nvPr/>
          </p:nvSpPr>
          <p:spPr>
            <a:xfrm>
              <a:off x="1889750"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
            <p:cNvSpPr/>
            <p:nvPr/>
          </p:nvSpPr>
          <p:spPr>
            <a:xfrm>
              <a:off x="1889750" y="44524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
            <p:cNvSpPr/>
            <p:nvPr/>
          </p:nvSpPr>
          <p:spPr>
            <a:xfrm>
              <a:off x="1889750"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
            <p:cNvSpPr/>
            <p:nvPr/>
          </p:nvSpPr>
          <p:spPr>
            <a:xfrm>
              <a:off x="1889750" y="49039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
            <p:cNvSpPr/>
            <p:nvPr/>
          </p:nvSpPr>
          <p:spPr>
            <a:xfrm>
              <a:off x="2040275" y="3886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
            <p:cNvSpPr/>
            <p:nvPr/>
          </p:nvSpPr>
          <p:spPr>
            <a:xfrm>
              <a:off x="2040275" y="11411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
            <p:cNvSpPr/>
            <p:nvPr/>
          </p:nvSpPr>
          <p:spPr>
            <a:xfrm>
              <a:off x="2040275" y="129170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
            <p:cNvSpPr/>
            <p:nvPr/>
          </p:nvSpPr>
          <p:spPr>
            <a:xfrm>
              <a:off x="2040275" y="14422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
            <p:cNvSpPr/>
            <p:nvPr/>
          </p:nvSpPr>
          <p:spPr>
            <a:xfrm>
              <a:off x="2040275" y="17432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
            <p:cNvSpPr/>
            <p:nvPr/>
          </p:nvSpPr>
          <p:spPr>
            <a:xfrm>
              <a:off x="2040275" y="20442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
            <p:cNvSpPr/>
            <p:nvPr/>
          </p:nvSpPr>
          <p:spPr>
            <a:xfrm>
              <a:off x="2040275" y="2646275"/>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
            <p:cNvSpPr/>
            <p:nvPr/>
          </p:nvSpPr>
          <p:spPr>
            <a:xfrm>
              <a:off x="2040275" y="2947300"/>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
            <p:cNvSpPr/>
            <p:nvPr/>
          </p:nvSpPr>
          <p:spPr>
            <a:xfrm>
              <a:off x="2040275" y="30978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
            <p:cNvSpPr/>
            <p:nvPr/>
          </p:nvSpPr>
          <p:spPr>
            <a:xfrm>
              <a:off x="2040275" y="32483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
            <p:cNvSpPr/>
            <p:nvPr/>
          </p:nvSpPr>
          <p:spPr>
            <a:xfrm>
              <a:off x="2040275" y="354935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
            <p:cNvSpPr/>
            <p:nvPr/>
          </p:nvSpPr>
          <p:spPr>
            <a:xfrm>
              <a:off x="2040275" y="36998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
            <p:cNvSpPr/>
            <p:nvPr/>
          </p:nvSpPr>
          <p:spPr>
            <a:xfrm>
              <a:off x="2040275" y="38503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
            <p:cNvSpPr/>
            <p:nvPr/>
          </p:nvSpPr>
          <p:spPr>
            <a:xfrm>
              <a:off x="2040275" y="4000875"/>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
            <p:cNvSpPr/>
            <p:nvPr/>
          </p:nvSpPr>
          <p:spPr>
            <a:xfrm>
              <a:off x="2040275" y="430190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
            <p:cNvSpPr/>
            <p:nvPr/>
          </p:nvSpPr>
          <p:spPr>
            <a:xfrm>
              <a:off x="2040275"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
            <p:cNvSpPr/>
            <p:nvPr/>
          </p:nvSpPr>
          <p:spPr>
            <a:xfrm>
              <a:off x="2040275" y="490395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
            <p:cNvSpPr/>
            <p:nvPr/>
          </p:nvSpPr>
          <p:spPr>
            <a:xfrm>
              <a:off x="2040275" y="5054450"/>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
            <p:cNvSpPr/>
            <p:nvPr/>
          </p:nvSpPr>
          <p:spPr>
            <a:xfrm>
              <a:off x="2040275" y="52049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
            <p:cNvSpPr/>
            <p:nvPr/>
          </p:nvSpPr>
          <p:spPr>
            <a:xfrm>
              <a:off x="2190775" y="2381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
            <p:cNvSpPr/>
            <p:nvPr/>
          </p:nvSpPr>
          <p:spPr>
            <a:xfrm>
              <a:off x="2190775" y="6896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
            <p:cNvSpPr/>
            <p:nvPr/>
          </p:nvSpPr>
          <p:spPr>
            <a:xfrm>
              <a:off x="2190775" y="8401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
            <p:cNvSpPr/>
            <p:nvPr/>
          </p:nvSpPr>
          <p:spPr>
            <a:xfrm>
              <a:off x="2190775" y="11411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
            <p:cNvSpPr/>
            <p:nvPr/>
          </p:nvSpPr>
          <p:spPr>
            <a:xfrm>
              <a:off x="2190775"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
            <p:cNvSpPr/>
            <p:nvPr/>
          </p:nvSpPr>
          <p:spPr>
            <a:xfrm>
              <a:off x="2190775"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
            <p:cNvSpPr/>
            <p:nvPr/>
          </p:nvSpPr>
          <p:spPr>
            <a:xfrm>
              <a:off x="2190775" y="17432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
            <p:cNvSpPr/>
            <p:nvPr/>
          </p:nvSpPr>
          <p:spPr>
            <a:xfrm>
              <a:off x="2190775" y="18937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
            <p:cNvSpPr/>
            <p:nvPr/>
          </p:nvSpPr>
          <p:spPr>
            <a:xfrm>
              <a:off x="2190775"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
            <p:cNvSpPr/>
            <p:nvPr/>
          </p:nvSpPr>
          <p:spPr>
            <a:xfrm>
              <a:off x="2190775" y="21947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
            <p:cNvSpPr/>
            <p:nvPr/>
          </p:nvSpPr>
          <p:spPr>
            <a:xfrm>
              <a:off x="2190775"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
            <p:cNvSpPr/>
            <p:nvPr/>
          </p:nvSpPr>
          <p:spPr>
            <a:xfrm>
              <a:off x="2190775" y="24957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
            <p:cNvSpPr/>
            <p:nvPr/>
          </p:nvSpPr>
          <p:spPr>
            <a:xfrm>
              <a:off x="2190775"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
            <p:cNvSpPr/>
            <p:nvPr/>
          </p:nvSpPr>
          <p:spPr>
            <a:xfrm>
              <a:off x="2190775"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
            <p:cNvSpPr/>
            <p:nvPr/>
          </p:nvSpPr>
          <p:spPr>
            <a:xfrm>
              <a:off x="2190775"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
            <p:cNvSpPr/>
            <p:nvPr/>
          </p:nvSpPr>
          <p:spPr>
            <a:xfrm>
              <a:off x="2190775" y="33988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
            <p:cNvSpPr/>
            <p:nvPr/>
          </p:nvSpPr>
          <p:spPr>
            <a:xfrm>
              <a:off x="2190775"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
            <p:cNvSpPr/>
            <p:nvPr/>
          </p:nvSpPr>
          <p:spPr>
            <a:xfrm>
              <a:off x="2190775"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
            <p:cNvSpPr/>
            <p:nvPr/>
          </p:nvSpPr>
          <p:spPr>
            <a:xfrm>
              <a:off x="2190775" y="400087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
            <p:cNvSpPr/>
            <p:nvPr/>
          </p:nvSpPr>
          <p:spPr>
            <a:xfrm>
              <a:off x="2190775"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
            <p:cNvSpPr/>
            <p:nvPr/>
          </p:nvSpPr>
          <p:spPr>
            <a:xfrm>
              <a:off x="2190775" y="44524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
            <p:cNvSpPr/>
            <p:nvPr/>
          </p:nvSpPr>
          <p:spPr>
            <a:xfrm>
              <a:off x="2190775" y="46029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
            <p:cNvSpPr/>
            <p:nvPr/>
          </p:nvSpPr>
          <p:spPr>
            <a:xfrm>
              <a:off x="2190775"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
            <p:cNvSpPr/>
            <p:nvPr/>
          </p:nvSpPr>
          <p:spPr>
            <a:xfrm>
              <a:off x="2190775"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
            <p:cNvSpPr/>
            <p:nvPr/>
          </p:nvSpPr>
          <p:spPr>
            <a:xfrm>
              <a:off x="2190775" y="53554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
            <p:cNvSpPr/>
            <p:nvPr/>
          </p:nvSpPr>
          <p:spPr>
            <a:xfrm>
              <a:off x="2341300"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
            <p:cNvSpPr/>
            <p:nvPr/>
          </p:nvSpPr>
          <p:spPr>
            <a:xfrm>
              <a:off x="2341300" y="6896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
            <p:cNvSpPr/>
            <p:nvPr/>
          </p:nvSpPr>
          <p:spPr>
            <a:xfrm>
              <a:off x="2341300"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
            <p:cNvSpPr/>
            <p:nvPr/>
          </p:nvSpPr>
          <p:spPr>
            <a:xfrm>
              <a:off x="234130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
            <p:cNvSpPr/>
            <p:nvPr/>
          </p:nvSpPr>
          <p:spPr>
            <a:xfrm>
              <a:off x="2341300" y="14422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
            <p:cNvSpPr/>
            <p:nvPr/>
          </p:nvSpPr>
          <p:spPr>
            <a:xfrm>
              <a:off x="2341300"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
            <p:cNvSpPr/>
            <p:nvPr/>
          </p:nvSpPr>
          <p:spPr>
            <a:xfrm>
              <a:off x="2341300" y="174322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
            <p:cNvSpPr/>
            <p:nvPr/>
          </p:nvSpPr>
          <p:spPr>
            <a:xfrm>
              <a:off x="2341300"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
            <p:cNvSpPr/>
            <p:nvPr/>
          </p:nvSpPr>
          <p:spPr>
            <a:xfrm>
              <a:off x="2341300" y="23452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
            <p:cNvSpPr/>
            <p:nvPr/>
          </p:nvSpPr>
          <p:spPr>
            <a:xfrm>
              <a:off x="2341300"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
            <p:cNvSpPr/>
            <p:nvPr/>
          </p:nvSpPr>
          <p:spPr>
            <a:xfrm>
              <a:off x="2341300"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
            <p:cNvSpPr/>
            <p:nvPr/>
          </p:nvSpPr>
          <p:spPr>
            <a:xfrm>
              <a:off x="2341300"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
            <p:cNvSpPr/>
            <p:nvPr/>
          </p:nvSpPr>
          <p:spPr>
            <a:xfrm>
              <a:off x="2341300" y="29473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
            <p:cNvSpPr/>
            <p:nvPr/>
          </p:nvSpPr>
          <p:spPr>
            <a:xfrm>
              <a:off x="2341300"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
            <p:cNvSpPr/>
            <p:nvPr/>
          </p:nvSpPr>
          <p:spPr>
            <a:xfrm>
              <a:off x="2341300"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
            <p:cNvSpPr/>
            <p:nvPr/>
          </p:nvSpPr>
          <p:spPr>
            <a:xfrm>
              <a:off x="2341300"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
            <p:cNvSpPr/>
            <p:nvPr/>
          </p:nvSpPr>
          <p:spPr>
            <a:xfrm>
              <a:off x="2341300"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
            <p:cNvSpPr/>
            <p:nvPr/>
          </p:nvSpPr>
          <p:spPr>
            <a:xfrm>
              <a:off x="2341300"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
            <p:cNvSpPr/>
            <p:nvPr/>
          </p:nvSpPr>
          <p:spPr>
            <a:xfrm>
              <a:off x="2341300"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
            <p:cNvSpPr/>
            <p:nvPr/>
          </p:nvSpPr>
          <p:spPr>
            <a:xfrm>
              <a:off x="2341300"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
            <p:cNvSpPr/>
            <p:nvPr/>
          </p:nvSpPr>
          <p:spPr>
            <a:xfrm>
              <a:off x="2341300"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
            <p:cNvSpPr/>
            <p:nvPr/>
          </p:nvSpPr>
          <p:spPr>
            <a:xfrm>
              <a:off x="2341300"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
            <p:cNvSpPr/>
            <p:nvPr/>
          </p:nvSpPr>
          <p:spPr>
            <a:xfrm>
              <a:off x="2341300"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
            <p:cNvSpPr/>
            <p:nvPr/>
          </p:nvSpPr>
          <p:spPr>
            <a:xfrm>
              <a:off x="2341300"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
            <p:cNvSpPr/>
            <p:nvPr/>
          </p:nvSpPr>
          <p:spPr>
            <a:xfrm>
              <a:off x="2341300"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
            <p:cNvSpPr/>
            <p:nvPr/>
          </p:nvSpPr>
          <p:spPr>
            <a:xfrm>
              <a:off x="2341300" y="53554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
            <p:cNvSpPr/>
            <p:nvPr/>
          </p:nvSpPr>
          <p:spPr>
            <a:xfrm>
              <a:off x="2491800" y="3886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
            <p:cNvSpPr/>
            <p:nvPr/>
          </p:nvSpPr>
          <p:spPr>
            <a:xfrm>
              <a:off x="2491800"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
            <p:cNvSpPr/>
            <p:nvPr/>
          </p:nvSpPr>
          <p:spPr>
            <a:xfrm>
              <a:off x="2491800" y="8401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
            <p:cNvSpPr/>
            <p:nvPr/>
          </p:nvSpPr>
          <p:spPr>
            <a:xfrm>
              <a:off x="2491800" y="9906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
            <p:cNvSpPr/>
            <p:nvPr/>
          </p:nvSpPr>
          <p:spPr>
            <a:xfrm>
              <a:off x="2491800"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
            <p:cNvSpPr/>
            <p:nvPr/>
          </p:nvSpPr>
          <p:spPr>
            <a:xfrm>
              <a:off x="2491800" y="14422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
            <p:cNvSpPr/>
            <p:nvPr/>
          </p:nvSpPr>
          <p:spPr>
            <a:xfrm>
              <a:off x="2491800" y="17432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
            <p:cNvSpPr/>
            <p:nvPr/>
          </p:nvSpPr>
          <p:spPr>
            <a:xfrm>
              <a:off x="2491800" y="18937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
            <p:cNvSpPr/>
            <p:nvPr/>
          </p:nvSpPr>
          <p:spPr>
            <a:xfrm>
              <a:off x="2491800"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
            <p:cNvSpPr/>
            <p:nvPr/>
          </p:nvSpPr>
          <p:spPr>
            <a:xfrm>
              <a:off x="2491800" y="23452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
            <p:cNvSpPr/>
            <p:nvPr/>
          </p:nvSpPr>
          <p:spPr>
            <a:xfrm>
              <a:off x="2491800" y="24957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
            <p:cNvSpPr/>
            <p:nvPr/>
          </p:nvSpPr>
          <p:spPr>
            <a:xfrm>
              <a:off x="249180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
            <p:cNvSpPr/>
            <p:nvPr/>
          </p:nvSpPr>
          <p:spPr>
            <a:xfrm>
              <a:off x="2491800"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
            <p:cNvSpPr/>
            <p:nvPr/>
          </p:nvSpPr>
          <p:spPr>
            <a:xfrm>
              <a:off x="2491800" y="29473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
            <p:cNvSpPr/>
            <p:nvPr/>
          </p:nvSpPr>
          <p:spPr>
            <a:xfrm>
              <a:off x="2491800"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
            <p:cNvSpPr/>
            <p:nvPr/>
          </p:nvSpPr>
          <p:spPr>
            <a:xfrm>
              <a:off x="2491800" y="32483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
            <p:cNvSpPr/>
            <p:nvPr/>
          </p:nvSpPr>
          <p:spPr>
            <a:xfrm>
              <a:off x="2491800"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
            <p:cNvSpPr/>
            <p:nvPr/>
          </p:nvSpPr>
          <p:spPr>
            <a:xfrm>
              <a:off x="2491800" y="38503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
            <p:cNvSpPr/>
            <p:nvPr/>
          </p:nvSpPr>
          <p:spPr>
            <a:xfrm>
              <a:off x="2491800"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
            <p:cNvSpPr/>
            <p:nvPr/>
          </p:nvSpPr>
          <p:spPr>
            <a:xfrm>
              <a:off x="2491800" y="41514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
            <p:cNvSpPr/>
            <p:nvPr/>
          </p:nvSpPr>
          <p:spPr>
            <a:xfrm>
              <a:off x="2491800"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
            <p:cNvSpPr/>
            <p:nvPr/>
          </p:nvSpPr>
          <p:spPr>
            <a:xfrm>
              <a:off x="2491800" y="46029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
            <p:cNvSpPr/>
            <p:nvPr/>
          </p:nvSpPr>
          <p:spPr>
            <a:xfrm>
              <a:off x="2491800" y="47534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
            <p:cNvSpPr/>
            <p:nvPr/>
          </p:nvSpPr>
          <p:spPr>
            <a:xfrm>
              <a:off x="2491800"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
            <p:cNvSpPr/>
            <p:nvPr/>
          </p:nvSpPr>
          <p:spPr>
            <a:xfrm>
              <a:off x="2491800" y="53554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
            <p:cNvSpPr/>
            <p:nvPr/>
          </p:nvSpPr>
          <p:spPr>
            <a:xfrm>
              <a:off x="2642325"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
            <p:cNvSpPr/>
            <p:nvPr/>
          </p:nvSpPr>
          <p:spPr>
            <a:xfrm>
              <a:off x="2642325"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
            <p:cNvSpPr/>
            <p:nvPr/>
          </p:nvSpPr>
          <p:spPr>
            <a:xfrm>
              <a:off x="2642325" y="11411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
            <p:cNvSpPr/>
            <p:nvPr/>
          </p:nvSpPr>
          <p:spPr>
            <a:xfrm>
              <a:off x="2642325"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
            <p:cNvSpPr/>
            <p:nvPr/>
          </p:nvSpPr>
          <p:spPr>
            <a:xfrm>
              <a:off x="2642325"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
            <p:cNvSpPr/>
            <p:nvPr/>
          </p:nvSpPr>
          <p:spPr>
            <a:xfrm>
              <a:off x="2642325" y="18937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
            <p:cNvSpPr/>
            <p:nvPr/>
          </p:nvSpPr>
          <p:spPr>
            <a:xfrm>
              <a:off x="2642325" y="20442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
            <p:cNvSpPr/>
            <p:nvPr/>
          </p:nvSpPr>
          <p:spPr>
            <a:xfrm>
              <a:off x="2642325"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
            <p:cNvSpPr/>
            <p:nvPr/>
          </p:nvSpPr>
          <p:spPr>
            <a:xfrm>
              <a:off x="2642325"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
            <p:cNvSpPr/>
            <p:nvPr/>
          </p:nvSpPr>
          <p:spPr>
            <a:xfrm>
              <a:off x="2642325"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
            <p:cNvSpPr/>
            <p:nvPr/>
          </p:nvSpPr>
          <p:spPr>
            <a:xfrm>
              <a:off x="2642325"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
            <p:cNvSpPr/>
            <p:nvPr/>
          </p:nvSpPr>
          <p:spPr>
            <a:xfrm>
              <a:off x="2642325"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
            <p:cNvSpPr/>
            <p:nvPr/>
          </p:nvSpPr>
          <p:spPr>
            <a:xfrm>
              <a:off x="2642325"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
            <p:cNvSpPr/>
            <p:nvPr/>
          </p:nvSpPr>
          <p:spPr>
            <a:xfrm>
              <a:off x="2642325" y="40008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
            <p:cNvSpPr/>
            <p:nvPr/>
          </p:nvSpPr>
          <p:spPr>
            <a:xfrm>
              <a:off x="2642325"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
            <p:cNvSpPr/>
            <p:nvPr/>
          </p:nvSpPr>
          <p:spPr>
            <a:xfrm>
              <a:off x="2642325"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
            <p:cNvSpPr/>
            <p:nvPr/>
          </p:nvSpPr>
          <p:spPr>
            <a:xfrm>
              <a:off x="2642325"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
            <p:cNvSpPr/>
            <p:nvPr/>
          </p:nvSpPr>
          <p:spPr>
            <a:xfrm>
              <a:off x="2642325"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
            <p:cNvSpPr/>
            <p:nvPr/>
          </p:nvSpPr>
          <p:spPr>
            <a:xfrm>
              <a:off x="2642325"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
            <p:cNvSpPr/>
            <p:nvPr/>
          </p:nvSpPr>
          <p:spPr>
            <a:xfrm>
              <a:off x="2642325"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
            <p:cNvSpPr/>
            <p:nvPr/>
          </p:nvSpPr>
          <p:spPr>
            <a:xfrm>
              <a:off x="2792825" y="2381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
            <p:cNvSpPr/>
            <p:nvPr/>
          </p:nvSpPr>
          <p:spPr>
            <a:xfrm>
              <a:off x="2792825"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
            <p:cNvSpPr/>
            <p:nvPr/>
          </p:nvSpPr>
          <p:spPr>
            <a:xfrm>
              <a:off x="2792825" y="9906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
            <p:cNvSpPr/>
            <p:nvPr/>
          </p:nvSpPr>
          <p:spPr>
            <a:xfrm>
              <a:off x="2792825" y="14422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
            <p:cNvSpPr/>
            <p:nvPr/>
          </p:nvSpPr>
          <p:spPr>
            <a:xfrm>
              <a:off x="2792825"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
            <p:cNvSpPr/>
            <p:nvPr/>
          </p:nvSpPr>
          <p:spPr>
            <a:xfrm>
              <a:off x="2792825" y="21947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
            <p:cNvSpPr/>
            <p:nvPr/>
          </p:nvSpPr>
          <p:spPr>
            <a:xfrm>
              <a:off x="2792825" y="23452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
            <p:cNvSpPr/>
            <p:nvPr/>
          </p:nvSpPr>
          <p:spPr>
            <a:xfrm>
              <a:off x="2792825"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
            <p:cNvSpPr/>
            <p:nvPr/>
          </p:nvSpPr>
          <p:spPr>
            <a:xfrm>
              <a:off x="2792825"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
            <p:cNvSpPr/>
            <p:nvPr/>
          </p:nvSpPr>
          <p:spPr>
            <a:xfrm>
              <a:off x="2792825" y="29473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
            <p:cNvSpPr/>
            <p:nvPr/>
          </p:nvSpPr>
          <p:spPr>
            <a:xfrm>
              <a:off x="2792825"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
            <p:cNvSpPr/>
            <p:nvPr/>
          </p:nvSpPr>
          <p:spPr>
            <a:xfrm>
              <a:off x="2792825"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
            <p:cNvSpPr/>
            <p:nvPr/>
          </p:nvSpPr>
          <p:spPr>
            <a:xfrm>
              <a:off x="2792825" y="36998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
            <p:cNvSpPr/>
            <p:nvPr/>
          </p:nvSpPr>
          <p:spPr>
            <a:xfrm>
              <a:off x="2792825" y="38503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
            <p:cNvSpPr/>
            <p:nvPr/>
          </p:nvSpPr>
          <p:spPr>
            <a:xfrm>
              <a:off x="2792825" y="41514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
            <p:cNvSpPr/>
            <p:nvPr/>
          </p:nvSpPr>
          <p:spPr>
            <a:xfrm>
              <a:off x="2792825"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
            <p:cNvSpPr/>
            <p:nvPr/>
          </p:nvSpPr>
          <p:spPr>
            <a:xfrm>
              <a:off x="2792825" y="52049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
            <p:cNvSpPr/>
            <p:nvPr/>
          </p:nvSpPr>
          <p:spPr>
            <a:xfrm>
              <a:off x="2792825" y="53554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
            <p:cNvSpPr/>
            <p:nvPr/>
          </p:nvSpPr>
          <p:spPr>
            <a:xfrm>
              <a:off x="2943325"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
            <p:cNvSpPr/>
            <p:nvPr/>
          </p:nvSpPr>
          <p:spPr>
            <a:xfrm>
              <a:off x="2943325" y="53912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
            <p:cNvSpPr/>
            <p:nvPr/>
          </p:nvSpPr>
          <p:spPr>
            <a:xfrm>
              <a:off x="2943325" y="9906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
            <p:cNvSpPr/>
            <p:nvPr/>
          </p:nvSpPr>
          <p:spPr>
            <a:xfrm>
              <a:off x="2943325"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
            <p:cNvSpPr/>
            <p:nvPr/>
          </p:nvSpPr>
          <p:spPr>
            <a:xfrm>
              <a:off x="2943325"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
            <p:cNvSpPr/>
            <p:nvPr/>
          </p:nvSpPr>
          <p:spPr>
            <a:xfrm>
              <a:off x="2943325"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
            <p:cNvSpPr/>
            <p:nvPr/>
          </p:nvSpPr>
          <p:spPr>
            <a:xfrm>
              <a:off x="2943325"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
            <p:cNvSpPr/>
            <p:nvPr/>
          </p:nvSpPr>
          <p:spPr>
            <a:xfrm>
              <a:off x="2943325"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
            <p:cNvSpPr/>
            <p:nvPr/>
          </p:nvSpPr>
          <p:spPr>
            <a:xfrm>
              <a:off x="2943325"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
            <p:cNvSpPr/>
            <p:nvPr/>
          </p:nvSpPr>
          <p:spPr>
            <a:xfrm>
              <a:off x="2943325"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
            <p:cNvSpPr/>
            <p:nvPr/>
          </p:nvSpPr>
          <p:spPr>
            <a:xfrm>
              <a:off x="2943325"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
            <p:cNvSpPr/>
            <p:nvPr/>
          </p:nvSpPr>
          <p:spPr>
            <a:xfrm>
              <a:off x="2943325"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
            <p:cNvSpPr/>
            <p:nvPr/>
          </p:nvSpPr>
          <p:spPr>
            <a:xfrm>
              <a:off x="2943325"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
            <p:cNvSpPr/>
            <p:nvPr/>
          </p:nvSpPr>
          <p:spPr>
            <a:xfrm>
              <a:off x="2943325"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
            <p:cNvSpPr/>
            <p:nvPr/>
          </p:nvSpPr>
          <p:spPr>
            <a:xfrm>
              <a:off x="2943325"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
            <p:cNvSpPr/>
            <p:nvPr/>
          </p:nvSpPr>
          <p:spPr>
            <a:xfrm>
              <a:off x="2943325"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
            <p:cNvSpPr/>
            <p:nvPr/>
          </p:nvSpPr>
          <p:spPr>
            <a:xfrm>
              <a:off x="2943325" y="505445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
            <p:cNvSpPr/>
            <p:nvPr/>
          </p:nvSpPr>
          <p:spPr>
            <a:xfrm>
              <a:off x="2943325"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
            <p:cNvSpPr/>
            <p:nvPr/>
          </p:nvSpPr>
          <p:spPr>
            <a:xfrm>
              <a:off x="3093850" y="2381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
            <p:cNvSpPr/>
            <p:nvPr/>
          </p:nvSpPr>
          <p:spPr>
            <a:xfrm>
              <a:off x="3093850" y="6896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
            <p:cNvSpPr/>
            <p:nvPr/>
          </p:nvSpPr>
          <p:spPr>
            <a:xfrm>
              <a:off x="3093850" y="11411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
            <p:cNvSpPr/>
            <p:nvPr/>
          </p:nvSpPr>
          <p:spPr>
            <a:xfrm>
              <a:off x="3093850" y="17432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
            <p:cNvSpPr/>
            <p:nvPr/>
          </p:nvSpPr>
          <p:spPr>
            <a:xfrm>
              <a:off x="3093850" y="23452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
            <p:cNvSpPr/>
            <p:nvPr/>
          </p:nvSpPr>
          <p:spPr>
            <a:xfrm>
              <a:off x="3093850" y="30978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
            <p:cNvSpPr/>
            <p:nvPr/>
          </p:nvSpPr>
          <p:spPr>
            <a:xfrm>
              <a:off x="3093850" y="430190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
            <p:cNvSpPr/>
            <p:nvPr/>
          </p:nvSpPr>
          <p:spPr>
            <a:xfrm>
              <a:off x="3093850"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
            <p:cNvSpPr/>
            <p:nvPr/>
          </p:nvSpPr>
          <p:spPr>
            <a:xfrm>
              <a:off x="3093850" y="53554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
            <p:cNvSpPr/>
            <p:nvPr/>
          </p:nvSpPr>
          <p:spPr>
            <a:xfrm>
              <a:off x="3244350"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
            <p:cNvSpPr/>
            <p:nvPr/>
          </p:nvSpPr>
          <p:spPr>
            <a:xfrm>
              <a:off x="3244350"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
            <p:cNvSpPr/>
            <p:nvPr/>
          </p:nvSpPr>
          <p:spPr>
            <a:xfrm>
              <a:off x="3244350"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
            <p:cNvSpPr/>
            <p:nvPr/>
          </p:nvSpPr>
          <p:spPr>
            <a:xfrm>
              <a:off x="3244350"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
            <p:cNvSpPr/>
            <p:nvPr/>
          </p:nvSpPr>
          <p:spPr>
            <a:xfrm>
              <a:off x="3244350"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
            <p:cNvSpPr/>
            <p:nvPr/>
          </p:nvSpPr>
          <p:spPr>
            <a:xfrm>
              <a:off x="3244350" y="44524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
            <p:cNvSpPr/>
            <p:nvPr/>
          </p:nvSpPr>
          <p:spPr>
            <a:xfrm>
              <a:off x="3244350" y="46029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
            <p:cNvSpPr/>
            <p:nvPr/>
          </p:nvSpPr>
          <p:spPr>
            <a:xfrm>
              <a:off x="3244350"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
            <p:cNvSpPr/>
            <p:nvPr/>
          </p:nvSpPr>
          <p:spPr>
            <a:xfrm>
              <a:off x="3394875" y="2381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
            <p:cNvSpPr/>
            <p:nvPr/>
          </p:nvSpPr>
          <p:spPr>
            <a:xfrm>
              <a:off x="3394875"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
            <p:cNvSpPr/>
            <p:nvPr/>
          </p:nvSpPr>
          <p:spPr>
            <a:xfrm>
              <a:off x="3394875"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
            <p:cNvSpPr/>
            <p:nvPr/>
          </p:nvSpPr>
          <p:spPr>
            <a:xfrm>
              <a:off x="3394875"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
            <p:cNvSpPr/>
            <p:nvPr/>
          </p:nvSpPr>
          <p:spPr>
            <a:xfrm>
              <a:off x="3394875"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
            <p:cNvSpPr/>
            <p:nvPr/>
          </p:nvSpPr>
          <p:spPr>
            <a:xfrm>
              <a:off x="3394875"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
            <p:cNvSpPr/>
            <p:nvPr/>
          </p:nvSpPr>
          <p:spPr>
            <a:xfrm>
              <a:off x="3545375"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
            <p:cNvSpPr/>
            <p:nvPr/>
          </p:nvSpPr>
          <p:spPr>
            <a:xfrm>
              <a:off x="3545375"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
            <p:cNvSpPr/>
            <p:nvPr/>
          </p:nvSpPr>
          <p:spPr>
            <a:xfrm>
              <a:off x="3545375"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8" name="Google Shape;1458;p4"/>
          <p:cNvGrpSpPr/>
          <p:nvPr/>
        </p:nvGrpSpPr>
        <p:grpSpPr>
          <a:xfrm rot="10800000">
            <a:off x="6367294" y="28698"/>
            <a:ext cx="2309820" cy="5086302"/>
            <a:chOff x="1287725" y="238125"/>
            <a:chExt cx="2379050" cy="5238750"/>
          </a:xfrm>
        </p:grpSpPr>
        <p:sp>
          <p:nvSpPr>
            <p:cNvPr id="1459" name="Google Shape;1459;p4"/>
            <p:cNvSpPr/>
            <p:nvPr/>
          </p:nvSpPr>
          <p:spPr>
            <a:xfrm>
              <a:off x="1287725"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
            <p:cNvSpPr/>
            <p:nvPr/>
          </p:nvSpPr>
          <p:spPr>
            <a:xfrm>
              <a:off x="1287725"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
            <p:cNvSpPr/>
            <p:nvPr/>
          </p:nvSpPr>
          <p:spPr>
            <a:xfrm>
              <a:off x="1287725"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
            <p:cNvSpPr/>
            <p:nvPr/>
          </p:nvSpPr>
          <p:spPr>
            <a:xfrm>
              <a:off x="1287725" y="129170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
            <p:cNvSpPr/>
            <p:nvPr/>
          </p:nvSpPr>
          <p:spPr>
            <a:xfrm>
              <a:off x="1287725" y="17432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
            <p:cNvSpPr/>
            <p:nvPr/>
          </p:nvSpPr>
          <p:spPr>
            <a:xfrm>
              <a:off x="1287725"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
            <p:cNvSpPr/>
            <p:nvPr/>
          </p:nvSpPr>
          <p:spPr>
            <a:xfrm>
              <a:off x="1287725"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
            <p:cNvSpPr/>
            <p:nvPr/>
          </p:nvSpPr>
          <p:spPr>
            <a:xfrm>
              <a:off x="1287725" y="24957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
            <p:cNvSpPr/>
            <p:nvPr/>
          </p:nvSpPr>
          <p:spPr>
            <a:xfrm>
              <a:off x="1287725" y="29473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
            <p:cNvSpPr/>
            <p:nvPr/>
          </p:nvSpPr>
          <p:spPr>
            <a:xfrm>
              <a:off x="1287725"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
            <p:cNvSpPr/>
            <p:nvPr/>
          </p:nvSpPr>
          <p:spPr>
            <a:xfrm>
              <a:off x="1287725" y="38503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
            <p:cNvSpPr/>
            <p:nvPr/>
          </p:nvSpPr>
          <p:spPr>
            <a:xfrm>
              <a:off x="1287725" y="44524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
            <p:cNvSpPr/>
            <p:nvPr/>
          </p:nvSpPr>
          <p:spPr>
            <a:xfrm>
              <a:off x="1287725" y="47534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
            <p:cNvSpPr/>
            <p:nvPr/>
          </p:nvSpPr>
          <p:spPr>
            <a:xfrm>
              <a:off x="1287725" y="505445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
            <p:cNvSpPr/>
            <p:nvPr/>
          </p:nvSpPr>
          <p:spPr>
            <a:xfrm>
              <a:off x="1287725" y="52049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
            <p:cNvSpPr/>
            <p:nvPr/>
          </p:nvSpPr>
          <p:spPr>
            <a:xfrm>
              <a:off x="1438225" y="3886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
            <p:cNvSpPr/>
            <p:nvPr/>
          </p:nvSpPr>
          <p:spPr>
            <a:xfrm>
              <a:off x="143822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
            <p:cNvSpPr/>
            <p:nvPr/>
          </p:nvSpPr>
          <p:spPr>
            <a:xfrm>
              <a:off x="1438225" y="27968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
            <p:cNvSpPr/>
            <p:nvPr/>
          </p:nvSpPr>
          <p:spPr>
            <a:xfrm>
              <a:off x="1438225"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
            <p:cNvSpPr/>
            <p:nvPr/>
          </p:nvSpPr>
          <p:spPr>
            <a:xfrm>
              <a:off x="1588750"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
            <p:cNvSpPr/>
            <p:nvPr/>
          </p:nvSpPr>
          <p:spPr>
            <a:xfrm>
              <a:off x="1588750" y="53912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
            <p:cNvSpPr/>
            <p:nvPr/>
          </p:nvSpPr>
          <p:spPr>
            <a:xfrm>
              <a:off x="1588750"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
            <p:cNvSpPr/>
            <p:nvPr/>
          </p:nvSpPr>
          <p:spPr>
            <a:xfrm>
              <a:off x="1588750"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
            <p:cNvSpPr/>
            <p:nvPr/>
          </p:nvSpPr>
          <p:spPr>
            <a:xfrm>
              <a:off x="1588750"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
            <p:cNvSpPr/>
            <p:nvPr/>
          </p:nvSpPr>
          <p:spPr>
            <a:xfrm>
              <a:off x="1588750"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
            <p:cNvSpPr/>
            <p:nvPr/>
          </p:nvSpPr>
          <p:spPr>
            <a:xfrm>
              <a:off x="1588750"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
            <p:cNvSpPr/>
            <p:nvPr/>
          </p:nvSpPr>
          <p:spPr>
            <a:xfrm>
              <a:off x="1588750" y="30978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
            <p:cNvSpPr/>
            <p:nvPr/>
          </p:nvSpPr>
          <p:spPr>
            <a:xfrm>
              <a:off x="1588750" y="35493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
            <p:cNvSpPr/>
            <p:nvPr/>
          </p:nvSpPr>
          <p:spPr>
            <a:xfrm>
              <a:off x="1588750" y="53554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
            <p:cNvSpPr/>
            <p:nvPr/>
          </p:nvSpPr>
          <p:spPr>
            <a:xfrm>
              <a:off x="1739250" y="3886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
            <p:cNvSpPr/>
            <p:nvPr/>
          </p:nvSpPr>
          <p:spPr>
            <a:xfrm>
              <a:off x="1739250"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
            <p:cNvSpPr/>
            <p:nvPr/>
          </p:nvSpPr>
          <p:spPr>
            <a:xfrm>
              <a:off x="1739250" y="9906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
            <p:cNvSpPr/>
            <p:nvPr/>
          </p:nvSpPr>
          <p:spPr>
            <a:xfrm>
              <a:off x="1739250" y="15927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
            <p:cNvSpPr/>
            <p:nvPr/>
          </p:nvSpPr>
          <p:spPr>
            <a:xfrm>
              <a:off x="1739250" y="17432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
            <p:cNvSpPr/>
            <p:nvPr/>
          </p:nvSpPr>
          <p:spPr>
            <a:xfrm>
              <a:off x="1739250" y="20442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
            <p:cNvSpPr/>
            <p:nvPr/>
          </p:nvSpPr>
          <p:spPr>
            <a:xfrm>
              <a:off x="1739250"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
            <p:cNvSpPr/>
            <p:nvPr/>
          </p:nvSpPr>
          <p:spPr>
            <a:xfrm>
              <a:off x="1739250"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
            <p:cNvSpPr/>
            <p:nvPr/>
          </p:nvSpPr>
          <p:spPr>
            <a:xfrm>
              <a:off x="1739250" y="29473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
            <p:cNvSpPr/>
            <p:nvPr/>
          </p:nvSpPr>
          <p:spPr>
            <a:xfrm>
              <a:off x="1739250" y="30978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
            <p:cNvSpPr/>
            <p:nvPr/>
          </p:nvSpPr>
          <p:spPr>
            <a:xfrm>
              <a:off x="1739250" y="32483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
            <p:cNvSpPr/>
            <p:nvPr/>
          </p:nvSpPr>
          <p:spPr>
            <a:xfrm>
              <a:off x="1739250" y="385037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
            <p:cNvSpPr/>
            <p:nvPr/>
          </p:nvSpPr>
          <p:spPr>
            <a:xfrm>
              <a:off x="1739250" y="400087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
            <p:cNvSpPr/>
            <p:nvPr/>
          </p:nvSpPr>
          <p:spPr>
            <a:xfrm>
              <a:off x="1739250" y="44524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
            <p:cNvSpPr/>
            <p:nvPr/>
          </p:nvSpPr>
          <p:spPr>
            <a:xfrm>
              <a:off x="1739250" y="46029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
            <p:cNvSpPr/>
            <p:nvPr/>
          </p:nvSpPr>
          <p:spPr>
            <a:xfrm>
              <a:off x="1739250" y="47534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
            <p:cNvSpPr/>
            <p:nvPr/>
          </p:nvSpPr>
          <p:spPr>
            <a:xfrm>
              <a:off x="1739250" y="505445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
            <p:cNvSpPr/>
            <p:nvPr/>
          </p:nvSpPr>
          <p:spPr>
            <a:xfrm>
              <a:off x="1889750" y="53912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
            <p:cNvSpPr/>
            <p:nvPr/>
          </p:nvSpPr>
          <p:spPr>
            <a:xfrm>
              <a:off x="1889750" y="689650"/>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
            <p:cNvSpPr/>
            <p:nvPr/>
          </p:nvSpPr>
          <p:spPr>
            <a:xfrm>
              <a:off x="1889750" y="990675"/>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
            <p:cNvSpPr/>
            <p:nvPr/>
          </p:nvSpPr>
          <p:spPr>
            <a:xfrm>
              <a:off x="1889750" y="1141175"/>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
            <p:cNvSpPr/>
            <p:nvPr/>
          </p:nvSpPr>
          <p:spPr>
            <a:xfrm>
              <a:off x="1889750" y="1291700"/>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
            <p:cNvSpPr/>
            <p:nvPr/>
          </p:nvSpPr>
          <p:spPr>
            <a:xfrm>
              <a:off x="1889750" y="1592700"/>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
            <p:cNvSpPr/>
            <p:nvPr/>
          </p:nvSpPr>
          <p:spPr>
            <a:xfrm>
              <a:off x="1889750" y="3248325"/>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
            <p:cNvSpPr/>
            <p:nvPr/>
          </p:nvSpPr>
          <p:spPr>
            <a:xfrm>
              <a:off x="1889750" y="354935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
            <p:cNvSpPr/>
            <p:nvPr/>
          </p:nvSpPr>
          <p:spPr>
            <a:xfrm>
              <a:off x="1889750" y="3699875"/>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
            <p:cNvSpPr/>
            <p:nvPr/>
          </p:nvSpPr>
          <p:spPr>
            <a:xfrm>
              <a:off x="1889750" y="5054450"/>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
            <p:cNvSpPr/>
            <p:nvPr/>
          </p:nvSpPr>
          <p:spPr>
            <a:xfrm>
              <a:off x="1889750" y="5355475"/>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
            <p:cNvSpPr/>
            <p:nvPr/>
          </p:nvSpPr>
          <p:spPr>
            <a:xfrm>
              <a:off x="2040275" y="23812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
            <p:cNvSpPr/>
            <p:nvPr/>
          </p:nvSpPr>
          <p:spPr>
            <a:xfrm>
              <a:off x="2040275" y="539125"/>
              <a:ext cx="121400" cy="121425"/>
            </a:xfrm>
            <a:custGeom>
              <a:rect b="b" l="l" r="r" t="t"/>
              <a:pathLst>
                <a:path extrusionOk="0" h="4857"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
            <p:cNvSpPr/>
            <p:nvPr/>
          </p:nvSpPr>
          <p:spPr>
            <a:xfrm>
              <a:off x="2040275" y="840150"/>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
            <p:cNvSpPr/>
            <p:nvPr/>
          </p:nvSpPr>
          <p:spPr>
            <a:xfrm>
              <a:off x="2040275" y="99067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
            <p:cNvSpPr/>
            <p:nvPr/>
          </p:nvSpPr>
          <p:spPr>
            <a:xfrm>
              <a:off x="2040275" y="1592700"/>
              <a:ext cx="121400" cy="121425"/>
            </a:xfrm>
            <a:custGeom>
              <a:rect b="b" l="l" r="r" t="t"/>
              <a:pathLst>
                <a:path extrusionOk="0" h="4857"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
            <p:cNvSpPr/>
            <p:nvPr/>
          </p:nvSpPr>
          <p:spPr>
            <a:xfrm>
              <a:off x="2040275" y="2194750"/>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
            <p:cNvSpPr/>
            <p:nvPr/>
          </p:nvSpPr>
          <p:spPr>
            <a:xfrm>
              <a:off x="2040275" y="234527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
            <p:cNvSpPr/>
            <p:nvPr/>
          </p:nvSpPr>
          <p:spPr>
            <a:xfrm>
              <a:off x="2040275" y="2495775"/>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
            <p:cNvSpPr/>
            <p:nvPr/>
          </p:nvSpPr>
          <p:spPr>
            <a:xfrm>
              <a:off x="2040275" y="33988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
            <p:cNvSpPr/>
            <p:nvPr/>
          </p:nvSpPr>
          <p:spPr>
            <a:xfrm>
              <a:off x="2040275" y="4151400"/>
              <a:ext cx="121400" cy="121400"/>
            </a:xfrm>
            <a:custGeom>
              <a:rect b="b" l="l" r="r" t="t"/>
              <a:pathLst>
                <a:path extrusionOk="0" h="4856" w="4856">
                  <a:moveTo>
                    <a:pt x="0" y="0"/>
                  </a:moveTo>
                  <a:lnTo>
                    <a:pt x="0"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
            <p:cNvSpPr/>
            <p:nvPr/>
          </p:nvSpPr>
          <p:spPr>
            <a:xfrm>
              <a:off x="2040275" y="4602925"/>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
            <p:cNvSpPr/>
            <p:nvPr/>
          </p:nvSpPr>
          <p:spPr>
            <a:xfrm>
              <a:off x="2040275" y="47534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
            <p:cNvSpPr/>
            <p:nvPr/>
          </p:nvSpPr>
          <p:spPr>
            <a:xfrm>
              <a:off x="2040275" y="5355475"/>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
            <p:cNvSpPr/>
            <p:nvPr/>
          </p:nvSpPr>
          <p:spPr>
            <a:xfrm>
              <a:off x="2190775" y="388625"/>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
            <p:cNvSpPr/>
            <p:nvPr/>
          </p:nvSpPr>
          <p:spPr>
            <a:xfrm>
              <a:off x="2190775" y="53912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
            <p:cNvSpPr/>
            <p:nvPr/>
          </p:nvSpPr>
          <p:spPr>
            <a:xfrm>
              <a:off x="2190775" y="990675"/>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
            <p:cNvSpPr/>
            <p:nvPr/>
          </p:nvSpPr>
          <p:spPr>
            <a:xfrm>
              <a:off x="2190775" y="14422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
            <p:cNvSpPr/>
            <p:nvPr/>
          </p:nvSpPr>
          <p:spPr>
            <a:xfrm>
              <a:off x="2190775" y="264627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
            <p:cNvSpPr/>
            <p:nvPr/>
          </p:nvSpPr>
          <p:spPr>
            <a:xfrm>
              <a:off x="2190775" y="2947300"/>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
            <p:cNvSpPr/>
            <p:nvPr/>
          </p:nvSpPr>
          <p:spPr>
            <a:xfrm>
              <a:off x="2190775" y="3850375"/>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
            <p:cNvSpPr/>
            <p:nvPr/>
          </p:nvSpPr>
          <p:spPr>
            <a:xfrm>
              <a:off x="2190775" y="430190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
            <p:cNvSpPr/>
            <p:nvPr/>
          </p:nvSpPr>
          <p:spPr>
            <a:xfrm>
              <a:off x="2190775" y="490395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
            <p:cNvSpPr/>
            <p:nvPr/>
          </p:nvSpPr>
          <p:spPr>
            <a:xfrm>
              <a:off x="2341300"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
            <p:cNvSpPr/>
            <p:nvPr/>
          </p:nvSpPr>
          <p:spPr>
            <a:xfrm>
              <a:off x="2341300"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
            <p:cNvSpPr/>
            <p:nvPr/>
          </p:nvSpPr>
          <p:spPr>
            <a:xfrm>
              <a:off x="2341300"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
            <p:cNvSpPr/>
            <p:nvPr/>
          </p:nvSpPr>
          <p:spPr>
            <a:xfrm>
              <a:off x="2341300"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
            <p:cNvSpPr/>
            <p:nvPr/>
          </p:nvSpPr>
          <p:spPr>
            <a:xfrm>
              <a:off x="2341300"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
            <p:cNvSpPr/>
            <p:nvPr/>
          </p:nvSpPr>
          <p:spPr>
            <a:xfrm>
              <a:off x="2341300"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
            <p:cNvSpPr/>
            <p:nvPr/>
          </p:nvSpPr>
          <p:spPr>
            <a:xfrm>
              <a:off x="2341300"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
            <p:cNvSpPr/>
            <p:nvPr/>
          </p:nvSpPr>
          <p:spPr>
            <a:xfrm>
              <a:off x="2341300"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
            <p:cNvSpPr/>
            <p:nvPr/>
          </p:nvSpPr>
          <p:spPr>
            <a:xfrm>
              <a:off x="2491800"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
            <p:cNvSpPr/>
            <p:nvPr/>
          </p:nvSpPr>
          <p:spPr>
            <a:xfrm>
              <a:off x="2491800" y="129170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
            <p:cNvSpPr/>
            <p:nvPr/>
          </p:nvSpPr>
          <p:spPr>
            <a:xfrm>
              <a:off x="2491800"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
            <p:cNvSpPr/>
            <p:nvPr/>
          </p:nvSpPr>
          <p:spPr>
            <a:xfrm>
              <a:off x="2491800"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
            <p:cNvSpPr/>
            <p:nvPr/>
          </p:nvSpPr>
          <p:spPr>
            <a:xfrm>
              <a:off x="2491800"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
            <p:cNvSpPr/>
            <p:nvPr/>
          </p:nvSpPr>
          <p:spPr>
            <a:xfrm>
              <a:off x="2642325"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
            <p:cNvSpPr/>
            <p:nvPr/>
          </p:nvSpPr>
          <p:spPr>
            <a:xfrm>
              <a:off x="2642325"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
            <p:cNvSpPr/>
            <p:nvPr/>
          </p:nvSpPr>
          <p:spPr>
            <a:xfrm>
              <a:off x="2642325"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
            <p:cNvSpPr/>
            <p:nvPr/>
          </p:nvSpPr>
          <p:spPr>
            <a:xfrm>
              <a:off x="2642325" y="32483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
            <p:cNvSpPr/>
            <p:nvPr/>
          </p:nvSpPr>
          <p:spPr>
            <a:xfrm>
              <a:off x="2642325"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
            <p:cNvSpPr/>
            <p:nvPr/>
          </p:nvSpPr>
          <p:spPr>
            <a:xfrm>
              <a:off x="2792825" y="430190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
            <p:cNvSpPr/>
            <p:nvPr/>
          </p:nvSpPr>
          <p:spPr>
            <a:xfrm>
              <a:off x="2943325" y="14422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
            <p:cNvSpPr/>
            <p:nvPr/>
          </p:nvSpPr>
          <p:spPr>
            <a:xfrm>
              <a:off x="2943325" y="264627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
            <p:cNvSpPr/>
            <p:nvPr/>
          </p:nvSpPr>
          <p:spPr>
            <a:xfrm>
              <a:off x="3093850" y="5054450"/>
              <a:ext cx="121400" cy="121425"/>
            </a:xfrm>
            <a:custGeom>
              <a:rect b="b" l="l" r="r" t="t"/>
              <a:pathLst>
                <a:path extrusionOk="0" h="4857"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
            <p:cNvSpPr/>
            <p:nvPr/>
          </p:nvSpPr>
          <p:spPr>
            <a:xfrm>
              <a:off x="3394875" y="24957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
            <p:cNvSpPr/>
            <p:nvPr/>
          </p:nvSpPr>
          <p:spPr>
            <a:xfrm>
              <a:off x="3545375"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2" name="Google Shape;1562;p4"/>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1563" name="Shape 1563"/>
        <p:cNvGrpSpPr/>
        <p:nvPr/>
      </p:nvGrpSpPr>
      <p:grpSpPr>
        <a:xfrm>
          <a:off x="0" y="0"/>
          <a:ext cx="0" cy="0"/>
          <a:chOff x="0" y="0"/>
          <a:chExt cx="0" cy="0"/>
        </a:xfrm>
      </p:grpSpPr>
      <p:sp>
        <p:nvSpPr>
          <p:cNvPr id="1564" name="Google Shape;1564;p5"/>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565" name="Google Shape;1565;p5"/>
          <p:cNvSpPr txBox="1"/>
          <p:nvPr>
            <p:ph idx="1" type="body"/>
          </p:nvPr>
        </p:nvSpPr>
        <p:spPr>
          <a:xfrm>
            <a:off x="718300" y="1504950"/>
            <a:ext cx="6761100" cy="2980500"/>
          </a:xfrm>
          <a:prstGeom prst="rect">
            <a:avLst/>
          </a:prstGeom>
        </p:spPr>
        <p:txBody>
          <a:bodyPr anchorCtr="0" anchor="t" bIns="91425" lIns="91425" spcFirstLastPara="1" rIns="91425" wrap="square" tIns="91425">
            <a:noAutofit/>
          </a:bodyPr>
          <a:lstStyle>
            <a:lvl1pPr indent="-381000" lvl="0" marL="457200" rtl="0">
              <a:spcBef>
                <a:spcPts val="600"/>
              </a:spcBef>
              <a:spcAft>
                <a:spcPts val="0"/>
              </a:spcAft>
              <a:buSzPts val="2400"/>
              <a:buChar char="■"/>
              <a:defRPr sz="2000">
                <a:latin typeface="Source Sans Pro"/>
                <a:ea typeface="Source Sans Pro"/>
                <a:cs typeface="Source Sans Pro"/>
                <a:sym typeface="Source Sans Pro"/>
              </a:defRPr>
            </a:lvl1pPr>
            <a:lvl2pPr indent="-381000" lvl="1" marL="914400" rtl="0">
              <a:spcBef>
                <a:spcPts val="0"/>
              </a:spcBef>
              <a:spcAft>
                <a:spcPts val="0"/>
              </a:spcAft>
              <a:buSzPts val="2400"/>
              <a:buChar char="○"/>
              <a:defRPr sz="2000">
                <a:latin typeface="Source Sans Pro"/>
                <a:ea typeface="Source Sans Pro"/>
                <a:cs typeface="Source Sans Pro"/>
                <a:sym typeface="Source Sans Pro"/>
              </a:defRPr>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a:lvl4pPr>
            <a:lvl5pPr indent="-381000" lvl="4" marL="2286000" rtl="0">
              <a:spcBef>
                <a:spcPts val="0"/>
              </a:spcBef>
              <a:spcAft>
                <a:spcPts val="0"/>
              </a:spcAft>
              <a:buSzPts val="2400"/>
              <a:buChar char="○"/>
              <a:defRPr/>
            </a:lvl5pPr>
            <a:lvl6pPr indent="-381000" lvl="5" marL="2743200" rtl="0">
              <a:spcBef>
                <a:spcPts val="0"/>
              </a:spcBef>
              <a:spcAft>
                <a:spcPts val="0"/>
              </a:spcAft>
              <a:buSzPts val="2400"/>
              <a:buChar char="■"/>
              <a:defRPr/>
            </a:lvl6pPr>
            <a:lvl7pPr indent="-381000" lvl="6" marL="3200400" rtl="0">
              <a:spcBef>
                <a:spcPts val="0"/>
              </a:spcBef>
              <a:spcAft>
                <a:spcPts val="0"/>
              </a:spcAft>
              <a:buSzPts val="2400"/>
              <a:buChar char="●"/>
              <a:defRPr/>
            </a:lvl7pPr>
            <a:lvl8pPr indent="-381000" lvl="7" marL="3657600" rtl="0">
              <a:spcBef>
                <a:spcPts val="0"/>
              </a:spcBef>
              <a:spcAft>
                <a:spcPts val="0"/>
              </a:spcAft>
              <a:buSzPts val="2400"/>
              <a:buChar char="○"/>
              <a:defRPr/>
            </a:lvl8pPr>
            <a:lvl9pPr indent="-381000" lvl="8" marL="4114800" rtl="0">
              <a:spcBef>
                <a:spcPts val="0"/>
              </a:spcBef>
              <a:spcAft>
                <a:spcPts val="0"/>
              </a:spcAft>
              <a:buSzPts val="2400"/>
              <a:buChar char="■"/>
              <a:defRPr/>
            </a:lvl9pPr>
          </a:lstStyle>
          <a:p/>
        </p:txBody>
      </p:sp>
      <p:grpSp>
        <p:nvGrpSpPr>
          <p:cNvPr id="1566" name="Google Shape;1566;p5"/>
          <p:cNvGrpSpPr/>
          <p:nvPr/>
        </p:nvGrpSpPr>
        <p:grpSpPr>
          <a:xfrm rot="10800000">
            <a:off x="8851487" y="28707"/>
            <a:ext cx="264012" cy="5086302"/>
            <a:chOff x="5307800" y="238125"/>
            <a:chExt cx="271925" cy="5238750"/>
          </a:xfrm>
        </p:grpSpPr>
        <p:sp>
          <p:nvSpPr>
            <p:cNvPr id="1567" name="Google Shape;1567;p5"/>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4" name="Google Shape;1624;p5"/>
          <p:cNvGrpSpPr/>
          <p:nvPr/>
        </p:nvGrpSpPr>
        <p:grpSpPr>
          <a:xfrm rot="10800000">
            <a:off x="7828571" y="28707"/>
            <a:ext cx="1140783" cy="5086302"/>
            <a:chOff x="5458325" y="238125"/>
            <a:chExt cx="1174975" cy="5238750"/>
          </a:xfrm>
        </p:grpSpPr>
        <p:sp>
          <p:nvSpPr>
            <p:cNvPr id="1625" name="Google Shape;1625;p5"/>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7" name="Google Shape;1687;p5"/>
          <p:cNvGrpSpPr/>
          <p:nvPr/>
        </p:nvGrpSpPr>
        <p:grpSpPr>
          <a:xfrm rot="10800000">
            <a:off x="7682451" y="28707"/>
            <a:ext cx="994639" cy="4940182"/>
            <a:chOff x="5759350" y="388625"/>
            <a:chExt cx="1024450" cy="5088250"/>
          </a:xfrm>
        </p:grpSpPr>
        <p:sp>
          <p:nvSpPr>
            <p:cNvPr id="1688" name="Google Shape;1688;p5"/>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9" name="Google Shape;1789;p5"/>
          <p:cNvGrpSpPr/>
          <p:nvPr/>
        </p:nvGrpSpPr>
        <p:grpSpPr>
          <a:xfrm rot="10800000">
            <a:off x="7682451" y="28707"/>
            <a:ext cx="1140783" cy="5086302"/>
            <a:chOff x="5608825" y="238125"/>
            <a:chExt cx="1174975" cy="5238750"/>
          </a:xfrm>
        </p:grpSpPr>
        <p:sp>
          <p:nvSpPr>
            <p:cNvPr id="1790" name="Google Shape;1790;p5"/>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0" name="Google Shape;1840;p5"/>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1841" name="Shape 1841"/>
        <p:cNvGrpSpPr/>
        <p:nvPr/>
      </p:nvGrpSpPr>
      <p:grpSpPr>
        <a:xfrm>
          <a:off x="0" y="0"/>
          <a:ext cx="0" cy="0"/>
          <a:chOff x="0" y="0"/>
          <a:chExt cx="0" cy="0"/>
        </a:xfrm>
      </p:grpSpPr>
      <p:sp>
        <p:nvSpPr>
          <p:cNvPr id="1842" name="Google Shape;1842;p6"/>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843" name="Google Shape;1843;p6"/>
          <p:cNvSpPr txBox="1"/>
          <p:nvPr>
            <p:ph idx="1" type="body"/>
          </p:nvPr>
        </p:nvSpPr>
        <p:spPr>
          <a:xfrm>
            <a:off x="718300" y="1762650"/>
            <a:ext cx="3242400" cy="30870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1844" name="Google Shape;1844;p6"/>
          <p:cNvSpPr txBox="1"/>
          <p:nvPr>
            <p:ph idx="2" type="body"/>
          </p:nvPr>
        </p:nvSpPr>
        <p:spPr>
          <a:xfrm>
            <a:off x="4156071" y="1762650"/>
            <a:ext cx="3242400" cy="30870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grpSp>
        <p:nvGrpSpPr>
          <p:cNvPr id="1845" name="Google Shape;1845;p6"/>
          <p:cNvGrpSpPr/>
          <p:nvPr/>
        </p:nvGrpSpPr>
        <p:grpSpPr>
          <a:xfrm rot="10800000">
            <a:off x="8851487" y="28707"/>
            <a:ext cx="264012" cy="5086302"/>
            <a:chOff x="5307800" y="238125"/>
            <a:chExt cx="271925" cy="5238750"/>
          </a:xfrm>
        </p:grpSpPr>
        <p:sp>
          <p:nvSpPr>
            <p:cNvPr id="1846" name="Google Shape;1846;p6"/>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3" name="Google Shape;1903;p6"/>
          <p:cNvGrpSpPr/>
          <p:nvPr/>
        </p:nvGrpSpPr>
        <p:grpSpPr>
          <a:xfrm rot="10800000">
            <a:off x="7828571" y="28707"/>
            <a:ext cx="1140783" cy="5086302"/>
            <a:chOff x="5458325" y="238125"/>
            <a:chExt cx="1174975" cy="5238750"/>
          </a:xfrm>
        </p:grpSpPr>
        <p:sp>
          <p:nvSpPr>
            <p:cNvPr id="1904" name="Google Shape;1904;p6"/>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6"/>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6"/>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6"/>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6"/>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6"/>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6"/>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6" name="Google Shape;1966;p6"/>
          <p:cNvGrpSpPr/>
          <p:nvPr/>
        </p:nvGrpSpPr>
        <p:grpSpPr>
          <a:xfrm rot="10800000">
            <a:off x="7682451" y="28707"/>
            <a:ext cx="994639" cy="4940182"/>
            <a:chOff x="5759350" y="388625"/>
            <a:chExt cx="1024450" cy="5088250"/>
          </a:xfrm>
        </p:grpSpPr>
        <p:sp>
          <p:nvSpPr>
            <p:cNvPr id="1967" name="Google Shape;1967;p6"/>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6"/>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6"/>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6"/>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6"/>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6"/>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6"/>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8" name="Google Shape;2068;p6"/>
          <p:cNvGrpSpPr/>
          <p:nvPr/>
        </p:nvGrpSpPr>
        <p:grpSpPr>
          <a:xfrm rot="10800000">
            <a:off x="7682451" y="28707"/>
            <a:ext cx="1140783" cy="5086302"/>
            <a:chOff x="5608825" y="238125"/>
            <a:chExt cx="1174975" cy="5238750"/>
          </a:xfrm>
        </p:grpSpPr>
        <p:sp>
          <p:nvSpPr>
            <p:cNvPr id="2069" name="Google Shape;2069;p6"/>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6"/>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6"/>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6"/>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6"/>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6"/>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6"/>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9" name="Google Shape;2119;p6"/>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2120" name="Shape 2120"/>
        <p:cNvGrpSpPr/>
        <p:nvPr/>
      </p:nvGrpSpPr>
      <p:grpSpPr>
        <a:xfrm>
          <a:off x="0" y="0"/>
          <a:ext cx="0" cy="0"/>
          <a:chOff x="0" y="0"/>
          <a:chExt cx="0" cy="0"/>
        </a:xfrm>
      </p:grpSpPr>
      <p:sp>
        <p:nvSpPr>
          <p:cNvPr id="2121" name="Google Shape;2121;p7"/>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122" name="Google Shape;2122;p7"/>
          <p:cNvSpPr txBox="1"/>
          <p:nvPr>
            <p:ph idx="1" type="body"/>
          </p:nvPr>
        </p:nvSpPr>
        <p:spPr>
          <a:xfrm>
            <a:off x="718300" y="1755475"/>
            <a:ext cx="2179200" cy="30942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123" name="Google Shape;2123;p7"/>
          <p:cNvSpPr txBox="1"/>
          <p:nvPr>
            <p:ph idx="2" type="body"/>
          </p:nvPr>
        </p:nvSpPr>
        <p:spPr>
          <a:xfrm>
            <a:off x="3009263" y="1755475"/>
            <a:ext cx="2179200" cy="30942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124" name="Google Shape;2124;p7"/>
          <p:cNvSpPr txBox="1"/>
          <p:nvPr>
            <p:ph idx="3" type="body"/>
          </p:nvPr>
        </p:nvSpPr>
        <p:spPr>
          <a:xfrm>
            <a:off x="5300226" y="1755475"/>
            <a:ext cx="2179200" cy="30942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grpSp>
        <p:nvGrpSpPr>
          <p:cNvPr id="2125" name="Google Shape;2125;p7"/>
          <p:cNvGrpSpPr/>
          <p:nvPr/>
        </p:nvGrpSpPr>
        <p:grpSpPr>
          <a:xfrm rot="10800000">
            <a:off x="8851487" y="28707"/>
            <a:ext cx="264012" cy="5086302"/>
            <a:chOff x="5307800" y="238125"/>
            <a:chExt cx="271925" cy="5238750"/>
          </a:xfrm>
        </p:grpSpPr>
        <p:sp>
          <p:nvSpPr>
            <p:cNvPr id="2126" name="Google Shape;2126;p7"/>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3" name="Google Shape;2183;p7"/>
          <p:cNvGrpSpPr/>
          <p:nvPr/>
        </p:nvGrpSpPr>
        <p:grpSpPr>
          <a:xfrm rot="10800000">
            <a:off x="7828571" y="28707"/>
            <a:ext cx="1140783" cy="5086302"/>
            <a:chOff x="5458325" y="238125"/>
            <a:chExt cx="1174975" cy="5238750"/>
          </a:xfrm>
        </p:grpSpPr>
        <p:sp>
          <p:nvSpPr>
            <p:cNvPr id="2184" name="Google Shape;2184;p7"/>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6" name="Google Shape;2246;p7"/>
          <p:cNvGrpSpPr/>
          <p:nvPr/>
        </p:nvGrpSpPr>
        <p:grpSpPr>
          <a:xfrm rot="10800000">
            <a:off x="7682451" y="28707"/>
            <a:ext cx="994639" cy="4940182"/>
            <a:chOff x="5759350" y="388625"/>
            <a:chExt cx="1024450" cy="5088250"/>
          </a:xfrm>
        </p:grpSpPr>
        <p:sp>
          <p:nvSpPr>
            <p:cNvPr id="2247" name="Google Shape;2247;p7"/>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8" name="Google Shape;2348;p7"/>
          <p:cNvGrpSpPr/>
          <p:nvPr/>
        </p:nvGrpSpPr>
        <p:grpSpPr>
          <a:xfrm rot="10800000">
            <a:off x="7682451" y="28707"/>
            <a:ext cx="1140783" cy="5086302"/>
            <a:chOff x="5608825" y="238125"/>
            <a:chExt cx="1174975" cy="5238750"/>
          </a:xfrm>
        </p:grpSpPr>
        <p:sp>
          <p:nvSpPr>
            <p:cNvPr id="2349" name="Google Shape;2349;p7"/>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9" name="Google Shape;2399;p7"/>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400" name="Shape 2400"/>
        <p:cNvGrpSpPr/>
        <p:nvPr/>
      </p:nvGrpSpPr>
      <p:grpSpPr>
        <a:xfrm>
          <a:off x="0" y="0"/>
          <a:ext cx="0" cy="0"/>
          <a:chOff x="0" y="0"/>
          <a:chExt cx="0" cy="0"/>
        </a:xfrm>
      </p:grpSpPr>
      <p:sp>
        <p:nvSpPr>
          <p:cNvPr id="2401" name="Google Shape;2401;p8"/>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grpSp>
        <p:nvGrpSpPr>
          <p:cNvPr id="2402" name="Google Shape;2402;p8"/>
          <p:cNvGrpSpPr/>
          <p:nvPr/>
        </p:nvGrpSpPr>
        <p:grpSpPr>
          <a:xfrm rot="10800000">
            <a:off x="8851487" y="28707"/>
            <a:ext cx="264012" cy="5086302"/>
            <a:chOff x="5307800" y="238125"/>
            <a:chExt cx="271925" cy="5238750"/>
          </a:xfrm>
        </p:grpSpPr>
        <p:sp>
          <p:nvSpPr>
            <p:cNvPr id="2403" name="Google Shape;2403;p8"/>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8"/>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8"/>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8"/>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8"/>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8"/>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8"/>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8"/>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8"/>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8"/>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8"/>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8"/>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8"/>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8"/>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8"/>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8"/>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8"/>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8"/>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8"/>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8"/>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8"/>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8"/>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8"/>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8"/>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8"/>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8"/>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8"/>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8"/>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8"/>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8"/>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8"/>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8"/>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8"/>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8"/>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8"/>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8"/>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8"/>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8"/>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8"/>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8"/>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8"/>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8"/>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8"/>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8"/>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8"/>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8"/>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8"/>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8"/>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8"/>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8"/>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8"/>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8"/>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8"/>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8"/>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8"/>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8"/>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8"/>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0" name="Google Shape;2460;p8"/>
          <p:cNvGrpSpPr/>
          <p:nvPr/>
        </p:nvGrpSpPr>
        <p:grpSpPr>
          <a:xfrm rot="10800000">
            <a:off x="7828571" y="28707"/>
            <a:ext cx="1140783" cy="5086302"/>
            <a:chOff x="5458325" y="238125"/>
            <a:chExt cx="1174975" cy="5238750"/>
          </a:xfrm>
        </p:grpSpPr>
        <p:sp>
          <p:nvSpPr>
            <p:cNvPr id="2461" name="Google Shape;2461;p8"/>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8"/>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8"/>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8"/>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8"/>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8"/>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8"/>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8"/>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8"/>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8"/>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8"/>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8"/>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8"/>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8"/>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8"/>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8"/>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8"/>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8"/>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8"/>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8"/>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8"/>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8"/>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8"/>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8"/>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8"/>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8"/>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8"/>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8"/>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8"/>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8"/>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8"/>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8"/>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8"/>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8"/>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8"/>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8"/>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8"/>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8"/>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8"/>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8"/>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8"/>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8"/>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8"/>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8"/>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8"/>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8"/>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8"/>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8"/>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8"/>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8"/>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8"/>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8"/>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8"/>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8"/>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8"/>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8"/>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8"/>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8"/>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8"/>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8"/>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8"/>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8"/>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3" name="Google Shape;2523;p8"/>
          <p:cNvGrpSpPr/>
          <p:nvPr/>
        </p:nvGrpSpPr>
        <p:grpSpPr>
          <a:xfrm rot="10800000">
            <a:off x="7682451" y="28707"/>
            <a:ext cx="994639" cy="4940182"/>
            <a:chOff x="5759350" y="388625"/>
            <a:chExt cx="1024450" cy="5088250"/>
          </a:xfrm>
        </p:grpSpPr>
        <p:sp>
          <p:nvSpPr>
            <p:cNvPr id="2524" name="Google Shape;2524;p8"/>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8"/>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8"/>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8"/>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8"/>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8"/>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8"/>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8"/>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8"/>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8"/>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8"/>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8"/>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8"/>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8"/>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8"/>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8"/>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8"/>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8"/>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8"/>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8"/>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8"/>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8"/>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8"/>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8"/>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8"/>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8"/>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8"/>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8"/>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8"/>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8"/>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8"/>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8"/>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8"/>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8"/>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8"/>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8"/>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8"/>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8"/>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8"/>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8"/>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8"/>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8"/>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8"/>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8"/>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8"/>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8"/>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8"/>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8"/>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8"/>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8"/>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8"/>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8"/>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8"/>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8"/>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8"/>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8"/>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8"/>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8"/>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8"/>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8"/>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8"/>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8"/>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8"/>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8"/>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8"/>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8"/>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8"/>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8"/>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8"/>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8"/>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8"/>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8"/>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8"/>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8"/>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8"/>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8"/>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8"/>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8"/>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8"/>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8"/>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8"/>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8"/>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8"/>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8"/>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8"/>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8"/>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8"/>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8"/>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8"/>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8"/>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8"/>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8"/>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8"/>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8"/>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8"/>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8"/>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8"/>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8"/>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8"/>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8"/>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8"/>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5" name="Google Shape;2625;p8"/>
          <p:cNvGrpSpPr/>
          <p:nvPr/>
        </p:nvGrpSpPr>
        <p:grpSpPr>
          <a:xfrm rot="10800000">
            <a:off x="7682451" y="28707"/>
            <a:ext cx="1140783" cy="5086302"/>
            <a:chOff x="5608825" y="238125"/>
            <a:chExt cx="1174975" cy="5238750"/>
          </a:xfrm>
        </p:grpSpPr>
        <p:sp>
          <p:nvSpPr>
            <p:cNvPr id="2626" name="Google Shape;2626;p8"/>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8"/>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8"/>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8"/>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8"/>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8"/>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8"/>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8"/>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8"/>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8"/>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8"/>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8"/>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8"/>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8"/>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8"/>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8"/>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8"/>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8"/>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8"/>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8"/>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8"/>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8"/>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8"/>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8"/>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8"/>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8"/>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8"/>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8"/>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8"/>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8"/>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8"/>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8"/>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8"/>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8"/>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8"/>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8"/>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8"/>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8"/>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8"/>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8"/>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8"/>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8"/>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8"/>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8"/>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8"/>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8"/>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8"/>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8"/>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8"/>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8"/>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6" name="Google Shape;2676;p8"/>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677" name="Shape 2677"/>
        <p:cNvGrpSpPr/>
        <p:nvPr/>
      </p:nvGrpSpPr>
      <p:grpSpPr>
        <a:xfrm>
          <a:off x="0" y="0"/>
          <a:ext cx="0" cy="0"/>
          <a:chOff x="0" y="0"/>
          <a:chExt cx="0" cy="0"/>
        </a:xfrm>
      </p:grpSpPr>
      <p:sp>
        <p:nvSpPr>
          <p:cNvPr id="2678" name="Google Shape;2678;p9"/>
          <p:cNvSpPr txBox="1"/>
          <p:nvPr>
            <p:ph idx="1" type="body"/>
          </p:nvPr>
        </p:nvSpPr>
        <p:spPr>
          <a:xfrm>
            <a:off x="624925" y="4177700"/>
            <a:ext cx="6759300" cy="519600"/>
          </a:xfrm>
          <a:prstGeom prst="rect">
            <a:avLst/>
          </a:prstGeom>
        </p:spPr>
        <p:txBody>
          <a:bodyPr anchorCtr="0" anchor="t" bIns="91425" lIns="91425" spcFirstLastPara="1" rIns="91425" wrap="square" tIns="91425">
            <a:noAutofit/>
          </a:bodyPr>
          <a:lstStyle>
            <a:lvl1pPr indent="-228600" lvl="0" marL="457200" rtl="0">
              <a:spcBef>
                <a:spcPts val="360"/>
              </a:spcBef>
              <a:spcAft>
                <a:spcPts val="0"/>
              </a:spcAft>
              <a:buSzPts val="1800"/>
              <a:buNone/>
              <a:defRPr sz="1800"/>
            </a:lvl1pPr>
          </a:lstStyle>
          <a:p/>
        </p:txBody>
      </p:sp>
      <p:grpSp>
        <p:nvGrpSpPr>
          <p:cNvPr id="2679" name="Google Shape;2679;p9"/>
          <p:cNvGrpSpPr/>
          <p:nvPr/>
        </p:nvGrpSpPr>
        <p:grpSpPr>
          <a:xfrm rot="10800000">
            <a:off x="8851487" y="28707"/>
            <a:ext cx="264012" cy="5086302"/>
            <a:chOff x="5307800" y="238125"/>
            <a:chExt cx="271925" cy="5238750"/>
          </a:xfrm>
        </p:grpSpPr>
        <p:sp>
          <p:nvSpPr>
            <p:cNvPr id="2680" name="Google Shape;2680;p9"/>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9"/>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9"/>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9"/>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9"/>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9"/>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9"/>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9"/>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9"/>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9"/>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9"/>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9"/>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9"/>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9"/>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9"/>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9"/>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9"/>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9"/>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9"/>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9"/>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9"/>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9"/>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9"/>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9"/>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9"/>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9"/>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9"/>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9"/>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9"/>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9"/>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9"/>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9"/>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9"/>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9"/>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9"/>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9"/>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9"/>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9"/>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9"/>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9"/>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9"/>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9"/>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9"/>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9"/>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9"/>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9"/>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9"/>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9"/>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9"/>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9"/>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9"/>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9"/>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9"/>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9"/>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9"/>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9"/>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9"/>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7" name="Google Shape;2737;p9"/>
          <p:cNvGrpSpPr/>
          <p:nvPr/>
        </p:nvGrpSpPr>
        <p:grpSpPr>
          <a:xfrm rot="10800000">
            <a:off x="7828571" y="28707"/>
            <a:ext cx="1140783" cy="5086302"/>
            <a:chOff x="5458325" y="238125"/>
            <a:chExt cx="1174975" cy="5238750"/>
          </a:xfrm>
        </p:grpSpPr>
        <p:sp>
          <p:nvSpPr>
            <p:cNvPr id="2738" name="Google Shape;2738;p9"/>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9"/>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9"/>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9"/>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9"/>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9"/>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9"/>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9"/>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9"/>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9"/>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9"/>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9"/>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9"/>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9"/>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9"/>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9"/>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9"/>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9"/>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9"/>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9"/>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9"/>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9"/>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9"/>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9"/>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9"/>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9"/>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9"/>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9"/>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9"/>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9"/>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9"/>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9"/>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9"/>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9"/>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9"/>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9"/>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9"/>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9"/>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9"/>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9"/>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9"/>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9"/>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9"/>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9"/>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9"/>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9"/>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9"/>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9"/>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9"/>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9"/>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9"/>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9"/>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9"/>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9"/>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9"/>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9"/>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9"/>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9"/>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9"/>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9"/>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9"/>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9"/>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0" name="Google Shape;2800;p9"/>
          <p:cNvGrpSpPr/>
          <p:nvPr/>
        </p:nvGrpSpPr>
        <p:grpSpPr>
          <a:xfrm rot="10800000">
            <a:off x="7682451" y="28707"/>
            <a:ext cx="994639" cy="4940182"/>
            <a:chOff x="5759350" y="388625"/>
            <a:chExt cx="1024450" cy="5088250"/>
          </a:xfrm>
        </p:grpSpPr>
        <p:sp>
          <p:nvSpPr>
            <p:cNvPr id="2801" name="Google Shape;2801;p9"/>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9"/>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9"/>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9"/>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9"/>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9"/>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9"/>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9"/>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9"/>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9"/>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9"/>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9"/>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9"/>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9"/>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9"/>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9"/>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9"/>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9"/>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9"/>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9"/>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9"/>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9"/>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9"/>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9"/>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9"/>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9"/>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9"/>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9"/>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9"/>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9"/>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9"/>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9"/>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9"/>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9"/>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9"/>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9"/>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9"/>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9"/>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9"/>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9"/>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9"/>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9"/>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9"/>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9"/>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9"/>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9"/>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9"/>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9"/>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9"/>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9"/>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9"/>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9"/>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9"/>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9"/>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9"/>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9"/>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9"/>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9"/>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9"/>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9"/>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9"/>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9"/>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9"/>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9"/>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9"/>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9"/>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9"/>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9"/>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9"/>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9"/>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9"/>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9"/>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9"/>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9"/>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9"/>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9"/>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9"/>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9"/>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9"/>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9"/>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9"/>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9"/>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9"/>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9"/>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9"/>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9"/>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9"/>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9"/>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9"/>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9"/>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9"/>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9"/>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9"/>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9"/>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9"/>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9"/>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9"/>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9"/>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9"/>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9"/>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9"/>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2" name="Google Shape;2902;p9"/>
          <p:cNvGrpSpPr/>
          <p:nvPr/>
        </p:nvGrpSpPr>
        <p:grpSpPr>
          <a:xfrm rot="10800000">
            <a:off x="7682451" y="28707"/>
            <a:ext cx="1140783" cy="5086302"/>
            <a:chOff x="5608825" y="238125"/>
            <a:chExt cx="1174975" cy="5238750"/>
          </a:xfrm>
        </p:grpSpPr>
        <p:sp>
          <p:nvSpPr>
            <p:cNvPr id="2903" name="Google Shape;2903;p9"/>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9"/>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9"/>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9"/>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9"/>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9"/>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9"/>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9"/>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9"/>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9"/>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9"/>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9"/>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9"/>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9"/>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9"/>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9"/>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9"/>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9"/>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9"/>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9"/>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9"/>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9"/>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9"/>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9"/>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9"/>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9"/>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9"/>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9"/>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9"/>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9"/>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9"/>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9"/>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9"/>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9"/>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9"/>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9"/>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9"/>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9"/>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9"/>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9"/>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9"/>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9"/>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9"/>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9"/>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9"/>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9"/>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9"/>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9"/>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9"/>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9"/>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3" name="Google Shape;2953;p9"/>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954" name="Shape 2954"/>
        <p:cNvGrpSpPr/>
        <p:nvPr/>
      </p:nvGrpSpPr>
      <p:grpSpPr>
        <a:xfrm>
          <a:off x="0" y="0"/>
          <a:ext cx="0" cy="0"/>
          <a:chOff x="0" y="0"/>
          <a:chExt cx="0" cy="0"/>
        </a:xfrm>
      </p:grpSpPr>
      <p:grpSp>
        <p:nvGrpSpPr>
          <p:cNvPr id="2955" name="Google Shape;2955;p10"/>
          <p:cNvGrpSpPr/>
          <p:nvPr/>
        </p:nvGrpSpPr>
        <p:grpSpPr>
          <a:xfrm rot="10800000">
            <a:off x="8851487" y="28707"/>
            <a:ext cx="264012" cy="5086302"/>
            <a:chOff x="5307800" y="238125"/>
            <a:chExt cx="271925" cy="5238750"/>
          </a:xfrm>
        </p:grpSpPr>
        <p:sp>
          <p:nvSpPr>
            <p:cNvPr id="2956" name="Google Shape;2956;p10"/>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10"/>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10"/>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10"/>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10"/>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10"/>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10"/>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10"/>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10"/>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10"/>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10"/>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10"/>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10"/>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10"/>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10"/>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10"/>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10"/>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10"/>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10"/>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10"/>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10"/>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10"/>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10"/>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10"/>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10"/>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10"/>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10"/>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10"/>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10"/>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10"/>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10"/>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10"/>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10"/>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10"/>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10"/>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10"/>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10"/>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10"/>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10"/>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10"/>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10"/>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10"/>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10"/>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10"/>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10"/>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10"/>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10"/>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10"/>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10"/>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10"/>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10"/>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10"/>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10"/>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10"/>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10"/>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10"/>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10"/>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3" name="Google Shape;3013;p10"/>
          <p:cNvGrpSpPr/>
          <p:nvPr/>
        </p:nvGrpSpPr>
        <p:grpSpPr>
          <a:xfrm rot="10800000">
            <a:off x="7828571" y="28707"/>
            <a:ext cx="1140783" cy="5086302"/>
            <a:chOff x="5458325" y="238125"/>
            <a:chExt cx="1174975" cy="5238750"/>
          </a:xfrm>
        </p:grpSpPr>
        <p:sp>
          <p:nvSpPr>
            <p:cNvPr id="3014" name="Google Shape;3014;p10"/>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10"/>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10"/>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10"/>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10"/>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10"/>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10"/>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10"/>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10"/>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10"/>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10"/>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10"/>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10"/>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10"/>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10"/>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10"/>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10"/>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10"/>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10"/>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10"/>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10"/>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10"/>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10"/>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10"/>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10"/>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10"/>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10"/>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10"/>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10"/>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10"/>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10"/>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10"/>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10"/>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10"/>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10"/>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10"/>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10"/>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10"/>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10"/>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10"/>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10"/>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10"/>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10"/>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10"/>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10"/>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10"/>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10"/>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10"/>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10"/>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10"/>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10"/>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10"/>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10"/>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10"/>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10"/>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10"/>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10"/>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10"/>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10"/>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10"/>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10"/>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10"/>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6" name="Google Shape;3076;p10"/>
          <p:cNvGrpSpPr/>
          <p:nvPr/>
        </p:nvGrpSpPr>
        <p:grpSpPr>
          <a:xfrm rot="10800000">
            <a:off x="7682451" y="28707"/>
            <a:ext cx="994639" cy="4940182"/>
            <a:chOff x="5759350" y="388625"/>
            <a:chExt cx="1024450" cy="5088250"/>
          </a:xfrm>
        </p:grpSpPr>
        <p:sp>
          <p:nvSpPr>
            <p:cNvPr id="3077" name="Google Shape;3077;p10"/>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10"/>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10"/>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10"/>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10"/>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10"/>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10"/>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10"/>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10"/>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10"/>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10"/>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10"/>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10"/>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10"/>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10"/>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10"/>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10"/>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10"/>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10"/>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10"/>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10"/>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10"/>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10"/>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10"/>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10"/>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10"/>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10"/>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10"/>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10"/>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10"/>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10"/>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10"/>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10"/>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10"/>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10"/>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10"/>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10"/>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10"/>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10"/>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10"/>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10"/>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10"/>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10"/>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10"/>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10"/>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10"/>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10"/>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10"/>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10"/>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10"/>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10"/>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10"/>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10"/>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10"/>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10"/>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10"/>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10"/>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10"/>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10"/>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10"/>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10"/>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10"/>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10"/>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10"/>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10"/>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10"/>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10"/>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10"/>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10"/>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10"/>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10"/>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10"/>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10"/>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10"/>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10"/>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10"/>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10"/>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10"/>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10"/>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10"/>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10"/>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10"/>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10"/>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10"/>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10"/>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10"/>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10"/>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10"/>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10"/>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10"/>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10"/>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10"/>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10"/>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10"/>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10"/>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10"/>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10"/>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10"/>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10"/>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10"/>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10"/>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8" name="Google Shape;3178;p10"/>
          <p:cNvGrpSpPr/>
          <p:nvPr/>
        </p:nvGrpSpPr>
        <p:grpSpPr>
          <a:xfrm rot="10800000">
            <a:off x="7682451" y="28707"/>
            <a:ext cx="1140783" cy="5086302"/>
            <a:chOff x="5608825" y="238125"/>
            <a:chExt cx="1174975" cy="5238750"/>
          </a:xfrm>
        </p:grpSpPr>
        <p:sp>
          <p:nvSpPr>
            <p:cNvPr id="3179" name="Google Shape;3179;p10"/>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10"/>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10"/>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10"/>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10"/>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10"/>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10"/>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10"/>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10"/>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10"/>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10"/>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10"/>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10"/>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10"/>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10"/>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10"/>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10"/>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10"/>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10"/>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10"/>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10"/>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10"/>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10"/>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10"/>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10"/>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10"/>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10"/>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10"/>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10"/>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10"/>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10"/>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10"/>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10"/>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10"/>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10"/>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10"/>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10"/>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10"/>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10"/>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10"/>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10"/>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10"/>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10"/>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10"/>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10"/>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10"/>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10"/>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10"/>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10"/>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10"/>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9" name="Google Shape;3229;p10"/>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8300" y="739375"/>
            <a:ext cx="6761100" cy="8574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rgbClr val="0B87A1"/>
              </a:buClr>
              <a:buSzPts val="3600"/>
              <a:buFont typeface="Dosis ExtraLight"/>
              <a:buNone/>
              <a:defRPr sz="3600">
                <a:solidFill>
                  <a:srgbClr val="0B87A1"/>
                </a:solidFill>
                <a:latin typeface="Dosis ExtraLight"/>
                <a:ea typeface="Dosis ExtraLight"/>
                <a:cs typeface="Dosis ExtraLight"/>
                <a:sym typeface="Dosis ExtraLight"/>
              </a:defRPr>
            </a:lvl1pPr>
            <a:lvl2pPr lvl="1" rtl="0">
              <a:spcBef>
                <a:spcPts val="0"/>
              </a:spcBef>
              <a:spcAft>
                <a:spcPts val="0"/>
              </a:spcAft>
              <a:buClr>
                <a:srgbClr val="0B87A1"/>
              </a:buClr>
              <a:buSzPts val="3600"/>
              <a:buFont typeface="Dosis ExtraLight"/>
              <a:buNone/>
              <a:defRPr sz="3600">
                <a:solidFill>
                  <a:srgbClr val="0B87A1"/>
                </a:solidFill>
                <a:latin typeface="Dosis ExtraLight"/>
                <a:ea typeface="Dosis ExtraLight"/>
                <a:cs typeface="Dosis ExtraLight"/>
                <a:sym typeface="Dosis ExtraLight"/>
              </a:defRPr>
            </a:lvl2pPr>
            <a:lvl3pPr lvl="2" rtl="0">
              <a:spcBef>
                <a:spcPts val="0"/>
              </a:spcBef>
              <a:spcAft>
                <a:spcPts val="0"/>
              </a:spcAft>
              <a:buClr>
                <a:srgbClr val="0B87A1"/>
              </a:buClr>
              <a:buSzPts val="3600"/>
              <a:buFont typeface="Dosis ExtraLight"/>
              <a:buNone/>
              <a:defRPr sz="3600">
                <a:solidFill>
                  <a:srgbClr val="0B87A1"/>
                </a:solidFill>
                <a:latin typeface="Dosis ExtraLight"/>
                <a:ea typeface="Dosis ExtraLight"/>
                <a:cs typeface="Dosis ExtraLight"/>
                <a:sym typeface="Dosis ExtraLight"/>
              </a:defRPr>
            </a:lvl3pPr>
            <a:lvl4pPr lvl="3" rtl="0">
              <a:spcBef>
                <a:spcPts val="0"/>
              </a:spcBef>
              <a:spcAft>
                <a:spcPts val="0"/>
              </a:spcAft>
              <a:buClr>
                <a:srgbClr val="0B87A1"/>
              </a:buClr>
              <a:buSzPts val="3600"/>
              <a:buFont typeface="Dosis ExtraLight"/>
              <a:buNone/>
              <a:defRPr sz="3600">
                <a:solidFill>
                  <a:srgbClr val="0B87A1"/>
                </a:solidFill>
                <a:latin typeface="Dosis ExtraLight"/>
                <a:ea typeface="Dosis ExtraLight"/>
                <a:cs typeface="Dosis ExtraLight"/>
                <a:sym typeface="Dosis ExtraLight"/>
              </a:defRPr>
            </a:lvl4pPr>
            <a:lvl5pPr lvl="4" rtl="0">
              <a:spcBef>
                <a:spcPts val="0"/>
              </a:spcBef>
              <a:spcAft>
                <a:spcPts val="0"/>
              </a:spcAft>
              <a:buClr>
                <a:srgbClr val="0B87A1"/>
              </a:buClr>
              <a:buSzPts val="3600"/>
              <a:buFont typeface="Dosis ExtraLight"/>
              <a:buNone/>
              <a:defRPr sz="3600">
                <a:solidFill>
                  <a:srgbClr val="0B87A1"/>
                </a:solidFill>
                <a:latin typeface="Dosis ExtraLight"/>
                <a:ea typeface="Dosis ExtraLight"/>
                <a:cs typeface="Dosis ExtraLight"/>
                <a:sym typeface="Dosis ExtraLight"/>
              </a:defRPr>
            </a:lvl5pPr>
            <a:lvl6pPr lvl="5" rtl="0">
              <a:spcBef>
                <a:spcPts val="0"/>
              </a:spcBef>
              <a:spcAft>
                <a:spcPts val="0"/>
              </a:spcAft>
              <a:buClr>
                <a:srgbClr val="0B87A1"/>
              </a:buClr>
              <a:buSzPts val="3600"/>
              <a:buFont typeface="Dosis ExtraLight"/>
              <a:buNone/>
              <a:defRPr sz="3600">
                <a:solidFill>
                  <a:srgbClr val="0B87A1"/>
                </a:solidFill>
                <a:latin typeface="Dosis ExtraLight"/>
                <a:ea typeface="Dosis ExtraLight"/>
                <a:cs typeface="Dosis ExtraLight"/>
                <a:sym typeface="Dosis ExtraLight"/>
              </a:defRPr>
            </a:lvl6pPr>
            <a:lvl7pPr lvl="6" rtl="0">
              <a:spcBef>
                <a:spcPts val="0"/>
              </a:spcBef>
              <a:spcAft>
                <a:spcPts val="0"/>
              </a:spcAft>
              <a:buClr>
                <a:srgbClr val="0B87A1"/>
              </a:buClr>
              <a:buSzPts val="3600"/>
              <a:buFont typeface="Dosis ExtraLight"/>
              <a:buNone/>
              <a:defRPr sz="3600">
                <a:solidFill>
                  <a:srgbClr val="0B87A1"/>
                </a:solidFill>
                <a:latin typeface="Dosis ExtraLight"/>
                <a:ea typeface="Dosis ExtraLight"/>
                <a:cs typeface="Dosis ExtraLight"/>
                <a:sym typeface="Dosis ExtraLight"/>
              </a:defRPr>
            </a:lvl7pPr>
            <a:lvl8pPr lvl="7" rtl="0">
              <a:spcBef>
                <a:spcPts val="0"/>
              </a:spcBef>
              <a:spcAft>
                <a:spcPts val="0"/>
              </a:spcAft>
              <a:buClr>
                <a:srgbClr val="0B87A1"/>
              </a:buClr>
              <a:buSzPts val="3600"/>
              <a:buFont typeface="Dosis ExtraLight"/>
              <a:buNone/>
              <a:defRPr sz="3600">
                <a:solidFill>
                  <a:srgbClr val="0B87A1"/>
                </a:solidFill>
                <a:latin typeface="Dosis ExtraLight"/>
                <a:ea typeface="Dosis ExtraLight"/>
                <a:cs typeface="Dosis ExtraLight"/>
                <a:sym typeface="Dosis ExtraLight"/>
              </a:defRPr>
            </a:lvl8pPr>
            <a:lvl9pPr lvl="8" rtl="0">
              <a:spcBef>
                <a:spcPts val="0"/>
              </a:spcBef>
              <a:spcAft>
                <a:spcPts val="0"/>
              </a:spcAft>
              <a:buClr>
                <a:srgbClr val="0B87A1"/>
              </a:buClr>
              <a:buSzPts val="3600"/>
              <a:buFont typeface="Dosis ExtraLight"/>
              <a:buNone/>
              <a:defRPr sz="3600">
                <a:solidFill>
                  <a:srgbClr val="0B87A1"/>
                </a:solidFill>
                <a:latin typeface="Dosis ExtraLight"/>
                <a:ea typeface="Dosis ExtraLight"/>
                <a:cs typeface="Dosis ExtraLight"/>
                <a:sym typeface="Dosis ExtraLight"/>
              </a:defRPr>
            </a:lvl9pPr>
          </a:lstStyle>
          <a:p/>
        </p:txBody>
      </p:sp>
      <p:sp>
        <p:nvSpPr>
          <p:cNvPr id="7" name="Google Shape;7;p1"/>
          <p:cNvSpPr txBox="1"/>
          <p:nvPr>
            <p:ph idx="1" type="body"/>
          </p:nvPr>
        </p:nvSpPr>
        <p:spPr>
          <a:xfrm>
            <a:off x="718300" y="1733550"/>
            <a:ext cx="6761100" cy="2980500"/>
          </a:xfrm>
          <a:prstGeom prst="rect">
            <a:avLst/>
          </a:prstGeom>
          <a:noFill/>
          <a:ln>
            <a:noFill/>
          </a:ln>
        </p:spPr>
        <p:txBody>
          <a:bodyPr anchorCtr="0" anchor="t" bIns="91425" lIns="91425" spcFirstLastPara="1" rIns="91425" wrap="square" tIns="91425">
            <a:noAutofit/>
          </a:bodyPr>
          <a:lstStyle>
            <a:lvl1pPr indent="-381000" lvl="0" marL="457200" rtl="0">
              <a:spcBef>
                <a:spcPts val="60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1pPr>
            <a:lvl2pPr indent="-381000" lvl="1" marL="914400" rtl="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2pPr>
            <a:lvl3pPr indent="-381000" lvl="2" marL="1371600" rtl="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3pPr>
            <a:lvl4pPr indent="-381000" lvl="3" marL="1828800" rtl="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4pPr>
            <a:lvl5pPr indent="-381000" lvl="4" marL="2286000" rtl="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5pPr>
            <a:lvl6pPr indent="-381000" lvl="5" marL="2743200" rtl="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6pPr>
            <a:lvl7pPr indent="-381000" lvl="6" marL="3200400" rtl="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7pPr>
            <a:lvl8pPr indent="-381000" lvl="7" marL="3657600" rtl="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8pPr>
            <a:lvl9pPr indent="-381000" lvl="8" marL="4114800" rtl="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9pPr>
          </a:lstStyle>
          <a:p/>
        </p:txBody>
      </p:sp>
      <p:sp>
        <p:nvSpPr>
          <p:cNvPr id="8" name="Google Shape;8;p1"/>
          <p:cNvSpPr txBox="1"/>
          <p:nvPr>
            <p:ph idx="12" type="sldNum"/>
          </p:nvPr>
        </p:nvSpPr>
        <p:spPr>
          <a:xfrm>
            <a:off x="91531" y="4720201"/>
            <a:ext cx="548700" cy="393600"/>
          </a:xfrm>
          <a:prstGeom prst="rect">
            <a:avLst/>
          </a:prstGeom>
          <a:noFill/>
          <a:ln>
            <a:noFill/>
          </a:ln>
        </p:spPr>
        <p:txBody>
          <a:bodyPr anchorCtr="0" anchor="ctr" bIns="91425" lIns="91425" spcFirstLastPara="1" rIns="91425" wrap="square" tIns="91425">
            <a:noAutofit/>
          </a:bodyPr>
          <a:lstStyle>
            <a:lvl1pPr lvl="0" rtl="0">
              <a:buNone/>
              <a:defRPr sz="1200">
                <a:solidFill>
                  <a:srgbClr val="0B87A1"/>
                </a:solidFill>
                <a:latin typeface="Dosis ExtraLight"/>
                <a:ea typeface="Dosis ExtraLight"/>
                <a:cs typeface="Dosis ExtraLight"/>
                <a:sym typeface="Dosis ExtraLight"/>
              </a:defRPr>
            </a:lvl1pPr>
            <a:lvl2pPr lvl="1" rtl="0">
              <a:buNone/>
              <a:defRPr sz="1200">
                <a:solidFill>
                  <a:srgbClr val="0B87A1"/>
                </a:solidFill>
                <a:latin typeface="Dosis ExtraLight"/>
                <a:ea typeface="Dosis ExtraLight"/>
                <a:cs typeface="Dosis ExtraLight"/>
                <a:sym typeface="Dosis ExtraLight"/>
              </a:defRPr>
            </a:lvl2pPr>
            <a:lvl3pPr lvl="2" rtl="0">
              <a:buNone/>
              <a:defRPr sz="1200">
                <a:solidFill>
                  <a:srgbClr val="0B87A1"/>
                </a:solidFill>
                <a:latin typeface="Dosis ExtraLight"/>
                <a:ea typeface="Dosis ExtraLight"/>
                <a:cs typeface="Dosis ExtraLight"/>
                <a:sym typeface="Dosis ExtraLight"/>
              </a:defRPr>
            </a:lvl3pPr>
            <a:lvl4pPr lvl="3" rtl="0">
              <a:buNone/>
              <a:defRPr sz="1200">
                <a:solidFill>
                  <a:srgbClr val="0B87A1"/>
                </a:solidFill>
                <a:latin typeface="Dosis ExtraLight"/>
                <a:ea typeface="Dosis ExtraLight"/>
                <a:cs typeface="Dosis ExtraLight"/>
                <a:sym typeface="Dosis ExtraLight"/>
              </a:defRPr>
            </a:lvl4pPr>
            <a:lvl5pPr lvl="4" rtl="0">
              <a:buNone/>
              <a:defRPr sz="1200">
                <a:solidFill>
                  <a:srgbClr val="0B87A1"/>
                </a:solidFill>
                <a:latin typeface="Dosis ExtraLight"/>
                <a:ea typeface="Dosis ExtraLight"/>
                <a:cs typeface="Dosis ExtraLight"/>
                <a:sym typeface="Dosis ExtraLight"/>
              </a:defRPr>
            </a:lvl5pPr>
            <a:lvl6pPr lvl="5" rtl="0">
              <a:buNone/>
              <a:defRPr sz="1200">
                <a:solidFill>
                  <a:srgbClr val="0B87A1"/>
                </a:solidFill>
                <a:latin typeface="Dosis ExtraLight"/>
                <a:ea typeface="Dosis ExtraLight"/>
                <a:cs typeface="Dosis ExtraLight"/>
                <a:sym typeface="Dosis ExtraLight"/>
              </a:defRPr>
            </a:lvl6pPr>
            <a:lvl7pPr lvl="6" rtl="0">
              <a:buNone/>
              <a:defRPr sz="1200">
                <a:solidFill>
                  <a:srgbClr val="0B87A1"/>
                </a:solidFill>
                <a:latin typeface="Dosis ExtraLight"/>
                <a:ea typeface="Dosis ExtraLight"/>
                <a:cs typeface="Dosis ExtraLight"/>
                <a:sym typeface="Dosis ExtraLight"/>
              </a:defRPr>
            </a:lvl7pPr>
            <a:lvl8pPr lvl="7" rtl="0">
              <a:buNone/>
              <a:defRPr sz="1200">
                <a:solidFill>
                  <a:srgbClr val="0B87A1"/>
                </a:solidFill>
                <a:latin typeface="Dosis ExtraLight"/>
                <a:ea typeface="Dosis ExtraLight"/>
                <a:cs typeface="Dosis ExtraLight"/>
                <a:sym typeface="Dosis ExtraLight"/>
              </a:defRPr>
            </a:lvl8pPr>
            <a:lvl9pPr lvl="8" rtl="0">
              <a:buNone/>
              <a:defRPr sz="1200">
                <a:solidFill>
                  <a:srgbClr val="0B87A1"/>
                </a:solidFill>
                <a:latin typeface="Dosis ExtraLight"/>
                <a:ea typeface="Dosis ExtraLight"/>
                <a:cs typeface="Dosis ExtraLight"/>
                <a:sym typeface="Dosis ExtraLight"/>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hyperlink" Target="https://tinyurl.com/advtrack-fall19-week4"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7.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hyperlink" Target="http://www.youtube.com/watch?v=aircAruvnKk" TargetMode="External"/><Relationship Id="rId4" Type="http://schemas.openxmlformats.org/officeDocument/2006/relationships/image" Target="../media/image1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5.png"/><Relationship Id="rId4" Type="http://schemas.openxmlformats.org/officeDocument/2006/relationships/hyperlink" Target="https://theclevermachine.wordpress.com/2014/09/06/derivation-error-backpropagation-gradient-descent-for-neural-network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5.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8.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34.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2.png"/><Relationship Id="rId4" Type="http://schemas.openxmlformats.org/officeDocument/2006/relationships/image" Target="../media/image28.png"/><Relationship Id="rId5"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33.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29.png"/><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30.png"/><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26.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4.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hyperlink" Target="https://github.com/uclaacmai/advanced-track-fall19" TargetMode="External"/><Relationship Id="rId4" Type="http://schemas.openxmlformats.org/officeDocument/2006/relationships/hyperlink" Target="https://github.com/uclaacmai/advanced-track-fall19" TargetMode="External"/><Relationship Id="rId5"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 Id="rId3" Type="http://schemas.openxmlformats.org/officeDocument/2006/relationships/hyperlink" Target="https://docs.google.com/forms/d/e/1FAIpQLSdFPoNIWrdv5NL8bicN1GEBwROeKEp_iJdmKFzEBqinEb873w/viewform?usp=sf_link" TargetMode="External"/><Relationship Id="rId4" Type="http://schemas.openxmlformats.org/officeDocument/2006/relationships/hyperlink" Target="https://docs.google.com/forms/d/e/1FAIpQLSdFPoNIWrdv5NL8bicN1GEBwROeKEp_iJdmKFzEBqinEb873w/viewform?usp=sf_link" TargetMode="External"/><Relationship Id="rId5" Type="http://schemas.openxmlformats.org/officeDocument/2006/relationships/image" Target="../media/image1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 Id="rId3" Type="http://schemas.openxmlformats.org/officeDocument/2006/relationships/hyperlink" Target="https://www.facebook.com/groups/uclaacmai/" TargetMode="Externa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9" name="Shape 3839"/>
        <p:cNvGrpSpPr/>
        <p:nvPr/>
      </p:nvGrpSpPr>
      <p:grpSpPr>
        <a:xfrm>
          <a:off x="0" y="0"/>
          <a:ext cx="0" cy="0"/>
          <a:chOff x="0" y="0"/>
          <a:chExt cx="0" cy="0"/>
        </a:xfrm>
      </p:grpSpPr>
      <p:sp>
        <p:nvSpPr>
          <p:cNvPr id="3840" name="Google Shape;3840;p14"/>
          <p:cNvSpPr txBox="1"/>
          <p:nvPr>
            <p:ph type="ctrTitle"/>
          </p:nvPr>
        </p:nvSpPr>
        <p:spPr>
          <a:xfrm>
            <a:off x="491250" y="1260075"/>
            <a:ext cx="6403800" cy="27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rgbClr val="D3EBD5"/>
                </a:solidFill>
              </a:rPr>
              <a:t>Introduction to Neural Networks</a:t>
            </a:r>
            <a:endParaRPr sz="5000"/>
          </a:p>
          <a:p>
            <a:pPr indent="0" lvl="0" marL="0" rtl="0" algn="l">
              <a:spcBef>
                <a:spcPts val="0"/>
              </a:spcBef>
              <a:spcAft>
                <a:spcPts val="0"/>
              </a:spcAft>
              <a:buNone/>
            </a:pPr>
            <a:r>
              <a:rPr lang="en" sz="3000"/>
              <a:t>Advanced Track Workshop #2</a:t>
            </a:r>
            <a:endParaRPr sz="3000"/>
          </a:p>
          <a:p>
            <a:pPr indent="0" lvl="0" marL="0" rtl="0" algn="l">
              <a:spcBef>
                <a:spcPts val="0"/>
              </a:spcBef>
              <a:spcAft>
                <a:spcPts val="0"/>
              </a:spcAft>
              <a:buNone/>
            </a:pPr>
            <a:r>
              <a:t/>
            </a:r>
            <a:endParaRPr sz="3000"/>
          </a:p>
        </p:txBody>
      </p:sp>
      <p:pic>
        <p:nvPicPr>
          <p:cNvPr id="3841" name="Google Shape;3841;p14"/>
          <p:cNvPicPr preferRelativeResize="0"/>
          <p:nvPr/>
        </p:nvPicPr>
        <p:blipFill>
          <a:blip r:embed="rId3">
            <a:alphaModFix/>
          </a:blip>
          <a:stretch>
            <a:fillRect/>
          </a:stretch>
        </p:blipFill>
        <p:spPr>
          <a:xfrm>
            <a:off x="3181251" y="97400"/>
            <a:ext cx="1023800" cy="1023800"/>
          </a:xfrm>
          <a:prstGeom prst="rect">
            <a:avLst/>
          </a:prstGeom>
          <a:noFill/>
          <a:ln>
            <a:noFill/>
          </a:ln>
        </p:spPr>
      </p:pic>
      <p:sp>
        <p:nvSpPr>
          <p:cNvPr id="3842" name="Google Shape;3842;p14"/>
          <p:cNvSpPr txBox="1"/>
          <p:nvPr/>
        </p:nvSpPr>
        <p:spPr>
          <a:xfrm>
            <a:off x="1153000" y="224175"/>
            <a:ext cx="2078100" cy="6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1EBDF4"/>
                </a:solidFill>
                <a:latin typeface="Avenir"/>
                <a:ea typeface="Avenir"/>
                <a:cs typeface="Avenir"/>
                <a:sym typeface="Avenir"/>
              </a:rPr>
              <a:t>ACM</a:t>
            </a:r>
            <a:r>
              <a:rPr lang="en" sz="3600">
                <a:solidFill>
                  <a:srgbClr val="1EBDF4"/>
                </a:solidFill>
                <a:latin typeface="Avenir"/>
                <a:ea typeface="Avenir"/>
                <a:cs typeface="Avenir"/>
                <a:sym typeface="Avenir"/>
              </a:rPr>
              <a:t> AI</a:t>
            </a:r>
            <a:endParaRPr sz="3600">
              <a:solidFill>
                <a:srgbClr val="1EBDF4"/>
              </a:solidFill>
              <a:latin typeface="Avenir"/>
              <a:ea typeface="Avenir"/>
              <a:cs typeface="Avenir"/>
              <a:sym typeface="Avenir"/>
            </a:endParaRPr>
          </a:p>
        </p:txBody>
      </p:sp>
      <p:sp>
        <p:nvSpPr>
          <p:cNvPr id="3843" name="Google Shape;3843;p14"/>
          <p:cNvSpPr txBox="1"/>
          <p:nvPr/>
        </p:nvSpPr>
        <p:spPr>
          <a:xfrm>
            <a:off x="491250" y="4172100"/>
            <a:ext cx="5636400" cy="909600"/>
          </a:xfrm>
          <a:prstGeom prst="rect">
            <a:avLst/>
          </a:prstGeom>
          <a:noFill/>
          <a:ln>
            <a:noFill/>
          </a:ln>
        </p:spPr>
        <p:txBody>
          <a:bodyPr anchorCtr="0" anchor="ctr" bIns="91425" lIns="91425" spcFirstLastPara="1" rIns="91425" wrap="square" tIns="91425">
            <a:noAutofit/>
          </a:bodyPr>
          <a:lstStyle/>
          <a:p>
            <a:pPr indent="0" lvl="0" marL="0" rtl="0" algn="l">
              <a:spcBef>
                <a:spcPts val="600"/>
              </a:spcBef>
              <a:spcAft>
                <a:spcPts val="0"/>
              </a:spcAft>
              <a:buNone/>
            </a:pPr>
            <a:r>
              <a:rPr lang="en" sz="1800">
                <a:solidFill>
                  <a:srgbClr val="999999"/>
                </a:solidFill>
                <a:latin typeface="Titillium Web Light"/>
                <a:ea typeface="Titillium Web Light"/>
                <a:cs typeface="Titillium Web Light"/>
                <a:sym typeface="Titillium Web Light"/>
              </a:rPr>
              <a:t>Slides: </a:t>
            </a:r>
            <a:r>
              <a:rPr lang="en" sz="1800" u="sng">
                <a:solidFill>
                  <a:srgbClr val="999999"/>
                </a:solidFill>
                <a:latin typeface="Titillium Web"/>
                <a:ea typeface="Titillium Web"/>
                <a:cs typeface="Titillium Web"/>
                <a:sym typeface="Titillium Web"/>
                <a:hlinkClick r:id="rId4"/>
              </a:rPr>
              <a:t>https://tinyurl.com/advtrack-fall19-week4</a:t>
            </a:r>
            <a:endParaRPr sz="1800">
              <a:solidFill>
                <a:srgbClr val="999999"/>
              </a:solidFill>
              <a:latin typeface="Titillium Web Light"/>
              <a:ea typeface="Titillium Web Light"/>
              <a:cs typeface="Titillium Web Light"/>
              <a:sym typeface="Titillium Web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1" name="Shape 3921"/>
        <p:cNvGrpSpPr/>
        <p:nvPr/>
      </p:nvGrpSpPr>
      <p:grpSpPr>
        <a:xfrm>
          <a:off x="0" y="0"/>
          <a:ext cx="0" cy="0"/>
          <a:chOff x="0" y="0"/>
          <a:chExt cx="0" cy="0"/>
        </a:xfrm>
      </p:grpSpPr>
      <p:sp>
        <p:nvSpPr>
          <p:cNvPr id="3922" name="Google Shape;3922;p23"/>
          <p:cNvSpPr txBox="1"/>
          <p:nvPr>
            <p:ph type="title"/>
          </p:nvPr>
        </p:nvSpPr>
        <p:spPr>
          <a:xfrm>
            <a:off x="607338" y="408600"/>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Partial Derivative Exercise</a:t>
            </a:r>
            <a:endParaRPr/>
          </a:p>
        </p:txBody>
      </p:sp>
      <p:sp>
        <p:nvSpPr>
          <p:cNvPr id="3923" name="Google Shape;3923;p23"/>
          <p:cNvSpPr txBox="1"/>
          <p:nvPr/>
        </p:nvSpPr>
        <p:spPr>
          <a:xfrm>
            <a:off x="498950" y="1319275"/>
            <a:ext cx="8379900" cy="2064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600"/>
              </a:spcBef>
              <a:spcAft>
                <a:spcPts val="0"/>
              </a:spcAft>
              <a:buNone/>
            </a:pPr>
            <a:r>
              <a:t/>
            </a:r>
            <a:endParaRPr>
              <a:solidFill>
                <a:srgbClr val="28324A"/>
              </a:solidFill>
              <a:latin typeface="Source Sans Pro"/>
              <a:ea typeface="Source Sans Pro"/>
              <a:cs typeface="Source Sans Pro"/>
              <a:sym typeface="Source Sans Pro"/>
            </a:endParaRPr>
          </a:p>
          <a:p>
            <a:pPr indent="0" lvl="0" marL="0" rtl="0" algn="l">
              <a:lnSpc>
                <a:spcPct val="150000"/>
              </a:lnSpc>
              <a:spcBef>
                <a:spcPts val="600"/>
              </a:spcBef>
              <a:spcAft>
                <a:spcPts val="0"/>
              </a:spcAft>
              <a:buNone/>
            </a:pPr>
            <a:r>
              <a:t/>
            </a:r>
            <a:endParaRPr>
              <a:solidFill>
                <a:srgbClr val="28324A"/>
              </a:solidFill>
              <a:latin typeface="Source Sans Pro"/>
              <a:ea typeface="Source Sans Pro"/>
              <a:cs typeface="Source Sans Pro"/>
              <a:sym typeface="Source Sans Pro"/>
            </a:endParaRPr>
          </a:p>
        </p:txBody>
      </p:sp>
      <p:pic>
        <p:nvPicPr>
          <p:cNvPr id="3924" name="Google Shape;3924;p23"/>
          <p:cNvPicPr preferRelativeResize="0"/>
          <p:nvPr/>
        </p:nvPicPr>
        <p:blipFill>
          <a:blip r:embed="rId3">
            <a:alphaModFix/>
          </a:blip>
          <a:stretch>
            <a:fillRect/>
          </a:stretch>
        </p:blipFill>
        <p:spPr>
          <a:xfrm>
            <a:off x="607350" y="1266000"/>
            <a:ext cx="4702660" cy="857400"/>
          </a:xfrm>
          <a:prstGeom prst="rect">
            <a:avLst/>
          </a:prstGeom>
          <a:noFill/>
          <a:ln>
            <a:noFill/>
          </a:ln>
        </p:spPr>
      </p:pic>
      <p:pic>
        <p:nvPicPr>
          <p:cNvPr id="3925" name="Google Shape;3925;p23"/>
          <p:cNvPicPr preferRelativeResize="0"/>
          <p:nvPr/>
        </p:nvPicPr>
        <p:blipFill>
          <a:blip r:embed="rId4">
            <a:alphaModFix/>
          </a:blip>
          <a:stretch>
            <a:fillRect/>
          </a:stretch>
        </p:blipFill>
        <p:spPr>
          <a:xfrm>
            <a:off x="682650" y="3057875"/>
            <a:ext cx="5955474" cy="701175"/>
          </a:xfrm>
          <a:prstGeom prst="rect">
            <a:avLst/>
          </a:prstGeom>
          <a:noFill/>
          <a:ln>
            <a:noFill/>
          </a:ln>
        </p:spPr>
      </p:pic>
      <p:pic>
        <p:nvPicPr>
          <p:cNvPr id="3926" name="Google Shape;3926;p23"/>
          <p:cNvPicPr preferRelativeResize="0"/>
          <p:nvPr/>
        </p:nvPicPr>
        <p:blipFill>
          <a:blip r:embed="rId5">
            <a:alphaModFix/>
          </a:blip>
          <a:stretch>
            <a:fillRect/>
          </a:stretch>
        </p:blipFill>
        <p:spPr>
          <a:xfrm>
            <a:off x="1562138" y="2061375"/>
            <a:ext cx="1719650" cy="1020725"/>
          </a:xfrm>
          <a:prstGeom prst="rect">
            <a:avLst/>
          </a:prstGeom>
          <a:noFill/>
          <a:ln cap="flat" cmpd="sng" w="9525">
            <a:solidFill>
              <a:srgbClr val="38761D"/>
            </a:solidFill>
            <a:prstDash val="solid"/>
            <a:round/>
            <a:headEnd len="sm" w="sm" type="none"/>
            <a:tailEnd len="sm" w="sm" type="none"/>
          </a:ln>
        </p:spPr>
      </p:pic>
      <p:pic>
        <p:nvPicPr>
          <p:cNvPr id="3927" name="Google Shape;3927;p23"/>
          <p:cNvPicPr preferRelativeResize="0"/>
          <p:nvPr/>
        </p:nvPicPr>
        <p:blipFill>
          <a:blip r:embed="rId6">
            <a:alphaModFix/>
          </a:blip>
          <a:stretch>
            <a:fillRect/>
          </a:stretch>
        </p:blipFill>
        <p:spPr>
          <a:xfrm>
            <a:off x="1629230" y="3759050"/>
            <a:ext cx="1501975" cy="1170525"/>
          </a:xfrm>
          <a:prstGeom prst="rect">
            <a:avLst/>
          </a:prstGeom>
          <a:noFill/>
          <a:ln cap="flat" cmpd="sng" w="9525">
            <a:solidFill>
              <a:srgbClr val="38761D"/>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6"/>
                                        </p:tgtEl>
                                        <p:attrNameLst>
                                          <p:attrName>style.visibility</p:attrName>
                                        </p:attrNameLst>
                                      </p:cBhvr>
                                      <p:to>
                                        <p:strVal val="visible"/>
                                      </p:to>
                                    </p:set>
                                    <p:animEffect filter="fade" transition="in">
                                      <p:cBhvr>
                                        <p:cTn dur="1000"/>
                                        <p:tgtEl>
                                          <p:spTgt spid="39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5"/>
                                        </p:tgtEl>
                                        <p:attrNameLst>
                                          <p:attrName>style.visibility</p:attrName>
                                        </p:attrNameLst>
                                      </p:cBhvr>
                                      <p:to>
                                        <p:strVal val="visible"/>
                                      </p:to>
                                    </p:set>
                                    <p:animEffect filter="fade" transition="in">
                                      <p:cBhvr>
                                        <p:cTn dur="1000"/>
                                        <p:tgtEl>
                                          <p:spTgt spid="39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7"/>
                                        </p:tgtEl>
                                        <p:attrNameLst>
                                          <p:attrName>style.visibility</p:attrName>
                                        </p:attrNameLst>
                                      </p:cBhvr>
                                      <p:to>
                                        <p:strVal val="visible"/>
                                      </p:to>
                                    </p:set>
                                    <p:animEffect filter="fade" transition="in">
                                      <p:cBhvr>
                                        <p:cTn dur="1000"/>
                                        <p:tgtEl>
                                          <p:spTgt spid="39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1" name="Shape 3931"/>
        <p:cNvGrpSpPr/>
        <p:nvPr/>
      </p:nvGrpSpPr>
      <p:grpSpPr>
        <a:xfrm>
          <a:off x="0" y="0"/>
          <a:ext cx="0" cy="0"/>
          <a:chOff x="0" y="0"/>
          <a:chExt cx="0" cy="0"/>
        </a:xfrm>
      </p:grpSpPr>
      <p:sp>
        <p:nvSpPr>
          <p:cNvPr id="3932" name="Google Shape;3932;p24"/>
          <p:cNvSpPr txBox="1"/>
          <p:nvPr>
            <p:ph type="title"/>
          </p:nvPr>
        </p:nvSpPr>
        <p:spPr>
          <a:xfrm>
            <a:off x="718300" y="647550"/>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Gradient Descent (cont.)</a:t>
            </a:r>
            <a:endParaRPr/>
          </a:p>
        </p:txBody>
      </p:sp>
      <p:sp>
        <p:nvSpPr>
          <p:cNvPr id="3933" name="Google Shape;3933;p24"/>
          <p:cNvSpPr txBox="1"/>
          <p:nvPr>
            <p:ph idx="1" type="body"/>
          </p:nvPr>
        </p:nvSpPr>
        <p:spPr>
          <a:xfrm>
            <a:off x="718300" y="1504950"/>
            <a:ext cx="2730000" cy="32208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Iterations of gradient descent continue until the cost function converges to a local minimum</a:t>
            </a:r>
            <a:endParaRPr/>
          </a:p>
        </p:txBody>
      </p:sp>
      <p:pic>
        <p:nvPicPr>
          <p:cNvPr id="3934" name="Google Shape;3934;p24"/>
          <p:cNvPicPr preferRelativeResize="0"/>
          <p:nvPr/>
        </p:nvPicPr>
        <p:blipFill rotWithShape="1">
          <a:blip r:embed="rId3">
            <a:alphaModFix/>
          </a:blip>
          <a:srcRect b="0" l="0" r="0" t="6375"/>
          <a:stretch/>
        </p:blipFill>
        <p:spPr>
          <a:xfrm>
            <a:off x="3810425" y="1596775"/>
            <a:ext cx="3764325" cy="2609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8" name="Shape 3938"/>
        <p:cNvGrpSpPr/>
        <p:nvPr/>
      </p:nvGrpSpPr>
      <p:grpSpPr>
        <a:xfrm>
          <a:off x="0" y="0"/>
          <a:ext cx="0" cy="0"/>
          <a:chOff x="0" y="0"/>
          <a:chExt cx="0" cy="0"/>
        </a:xfrm>
      </p:grpSpPr>
      <p:sp>
        <p:nvSpPr>
          <p:cNvPr id="3939" name="Google Shape;3939;p25"/>
          <p:cNvSpPr txBox="1"/>
          <p:nvPr>
            <p:ph type="title"/>
          </p:nvPr>
        </p:nvSpPr>
        <p:spPr>
          <a:xfrm>
            <a:off x="406575" y="0"/>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Learning Rate</a:t>
            </a:r>
            <a:endParaRPr/>
          </a:p>
        </p:txBody>
      </p:sp>
      <p:sp>
        <p:nvSpPr>
          <p:cNvPr id="3940" name="Google Shape;3940;p25"/>
          <p:cNvSpPr txBox="1"/>
          <p:nvPr>
            <p:ph idx="1" type="body"/>
          </p:nvPr>
        </p:nvSpPr>
        <p:spPr>
          <a:xfrm>
            <a:off x="609750" y="619850"/>
            <a:ext cx="6761100" cy="2980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1800">
                <a:solidFill>
                  <a:srgbClr val="424242"/>
                </a:solidFill>
                <a:latin typeface="Titillium Web"/>
                <a:ea typeface="Titillium Web"/>
                <a:cs typeface="Titillium Web"/>
                <a:sym typeface="Titillium Web"/>
              </a:rPr>
              <a:t>determines by how much we adjust weights with respect to loss gradient</a:t>
            </a:r>
            <a:endParaRPr sz="1800">
              <a:solidFill>
                <a:srgbClr val="424242"/>
              </a:solidFill>
              <a:latin typeface="Titillium Web"/>
              <a:ea typeface="Titillium Web"/>
              <a:cs typeface="Titillium Web"/>
              <a:sym typeface="Titillium Web"/>
            </a:endParaRPr>
          </a:p>
          <a:p>
            <a:pPr indent="-381000" lvl="0" marL="457200" rtl="0" algn="l">
              <a:spcBef>
                <a:spcPts val="0"/>
              </a:spcBef>
              <a:spcAft>
                <a:spcPts val="0"/>
              </a:spcAft>
              <a:buSzPts val="2400"/>
              <a:buChar char="-"/>
            </a:pPr>
            <a:r>
              <a:rPr lang="en" sz="1800">
                <a:solidFill>
                  <a:srgbClr val="424242"/>
                </a:solidFill>
                <a:latin typeface="Titillium Web"/>
                <a:ea typeface="Titillium Web"/>
                <a:cs typeface="Titillium Web"/>
                <a:sym typeface="Titillium Web"/>
              </a:rPr>
              <a:t>smaller the learning rate, the slower we converge to cost function minimum</a:t>
            </a:r>
            <a:endParaRPr sz="1800">
              <a:solidFill>
                <a:srgbClr val="424242"/>
              </a:solidFill>
              <a:latin typeface="Titillium Web"/>
              <a:ea typeface="Titillium Web"/>
              <a:cs typeface="Titillium Web"/>
              <a:sym typeface="Titillium Web"/>
            </a:endParaRPr>
          </a:p>
          <a:p>
            <a:pPr indent="0" lvl="0" marL="0" rtl="0" algn="l">
              <a:spcBef>
                <a:spcPts val="600"/>
              </a:spcBef>
              <a:spcAft>
                <a:spcPts val="0"/>
              </a:spcAft>
              <a:buNone/>
            </a:pPr>
            <a:r>
              <a:t/>
            </a:r>
            <a:endParaRPr sz="1800">
              <a:solidFill>
                <a:srgbClr val="424242"/>
              </a:solidFill>
              <a:latin typeface="Titillium Web"/>
              <a:ea typeface="Titillium Web"/>
              <a:cs typeface="Titillium Web"/>
              <a:sym typeface="Titillium Web"/>
            </a:endParaRPr>
          </a:p>
          <a:p>
            <a:pPr indent="0" lvl="0" marL="0" rtl="0" algn="l">
              <a:spcBef>
                <a:spcPts val="600"/>
              </a:spcBef>
              <a:spcAft>
                <a:spcPts val="0"/>
              </a:spcAft>
              <a:buNone/>
            </a:pPr>
            <a:r>
              <a:t/>
            </a:r>
            <a:endParaRPr sz="1800">
              <a:solidFill>
                <a:srgbClr val="424242"/>
              </a:solidFill>
              <a:latin typeface="Titillium Web"/>
              <a:ea typeface="Titillium Web"/>
              <a:cs typeface="Titillium Web"/>
              <a:sym typeface="Titillium Web"/>
            </a:endParaRPr>
          </a:p>
          <a:p>
            <a:pPr indent="0" lvl="0" marL="0" rtl="0" algn="l">
              <a:spcBef>
                <a:spcPts val="600"/>
              </a:spcBef>
              <a:spcAft>
                <a:spcPts val="0"/>
              </a:spcAft>
              <a:buNone/>
            </a:pPr>
            <a:r>
              <a:t/>
            </a:r>
            <a:endParaRPr sz="1800">
              <a:solidFill>
                <a:srgbClr val="424242"/>
              </a:solidFill>
              <a:latin typeface="Titillium Web"/>
              <a:ea typeface="Titillium Web"/>
              <a:cs typeface="Titillium Web"/>
              <a:sym typeface="Titillium Web"/>
            </a:endParaRPr>
          </a:p>
          <a:p>
            <a:pPr indent="0" lvl="0" marL="0" rtl="0" algn="l">
              <a:spcBef>
                <a:spcPts val="600"/>
              </a:spcBef>
              <a:spcAft>
                <a:spcPts val="0"/>
              </a:spcAft>
              <a:buNone/>
            </a:pPr>
            <a:r>
              <a:t/>
            </a:r>
            <a:endParaRPr sz="1800">
              <a:solidFill>
                <a:srgbClr val="424242"/>
              </a:solidFill>
              <a:latin typeface="Titillium Web"/>
              <a:ea typeface="Titillium Web"/>
              <a:cs typeface="Titillium Web"/>
              <a:sym typeface="Titillium Web"/>
            </a:endParaRPr>
          </a:p>
          <a:p>
            <a:pPr indent="0" lvl="0" marL="0" rtl="0" algn="l">
              <a:spcBef>
                <a:spcPts val="600"/>
              </a:spcBef>
              <a:spcAft>
                <a:spcPts val="0"/>
              </a:spcAft>
              <a:buNone/>
            </a:pPr>
            <a:r>
              <a:t/>
            </a:r>
            <a:endParaRPr sz="1800">
              <a:solidFill>
                <a:srgbClr val="424242"/>
              </a:solidFill>
              <a:latin typeface="Titillium Web"/>
              <a:ea typeface="Titillium Web"/>
              <a:cs typeface="Titillium Web"/>
              <a:sym typeface="Titillium Web"/>
            </a:endParaRPr>
          </a:p>
          <a:p>
            <a:pPr indent="0" lvl="0" marL="0" rtl="0" algn="l">
              <a:spcBef>
                <a:spcPts val="600"/>
              </a:spcBef>
              <a:spcAft>
                <a:spcPts val="0"/>
              </a:spcAft>
              <a:buNone/>
            </a:pPr>
            <a:r>
              <a:t/>
            </a:r>
            <a:endParaRPr sz="1800">
              <a:solidFill>
                <a:srgbClr val="424242"/>
              </a:solidFill>
              <a:latin typeface="Titillium Web"/>
              <a:ea typeface="Titillium Web"/>
              <a:cs typeface="Titillium Web"/>
              <a:sym typeface="Titillium Web"/>
            </a:endParaRPr>
          </a:p>
          <a:p>
            <a:pPr indent="0" lvl="0" marL="0" rtl="0" algn="l">
              <a:spcBef>
                <a:spcPts val="600"/>
              </a:spcBef>
              <a:spcAft>
                <a:spcPts val="0"/>
              </a:spcAft>
              <a:buNone/>
            </a:pPr>
            <a:r>
              <a:t/>
            </a:r>
            <a:endParaRPr sz="1800">
              <a:solidFill>
                <a:srgbClr val="424242"/>
              </a:solidFill>
              <a:latin typeface="Titillium Web"/>
              <a:ea typeface="Titillium Web"/>
              <a:cs typeface="Titillium Web"/>
              <a:sym typeface="Titillium Web"/>
            </a:endParaRPr>
          </a:p>
          <a:p>
            <a:pPr indent="-342900" lvl="0" marL="457200" rtl="0" algn="l">
              <a:spcBef>
                <a:spcPts val="600"/>
              </a:spcBef>
              <a:spcAft>
                <a:spcPts val="0"/>
              </a:spcAft>
              <a:buClr>
                <a:srgbClr val="424242"/>
              </a:buClr>
              <a:buSzPts val="1800"/>
              <a:buFont typeface="Titillium Web"/>
              <a:buChar char="-"/>
            </a:pPr>
            <a:r>
              <a:rPr lang="en" sz="1800">
                <a:solidFill>
                  <a:srgbClr val="424242"/>
                </a:solidFill>
                <a:latin typeface="Titillium Web"/>
                <a:ea typeface="Titillium Web"/>
                <a:cs typeface="Titillium Web"/>
                <a:sym typeface="Titillium Web"/>
              </a:rPr>
              <a:t>Traditional default: 0.1 or 0.01</a:t>
            </a:r>
            <a:endParaRPr sz="1800">
              <a:solidFill>
                <a:srgbClr val="424242"/>
              </a:solidFill>
              <a:latin typeface="Titillium Web"/>
              <a:ea typeface="Titillium Web"/>
              <a:cs typeface="Titillium Web"/>
              <a:sym typeface="Titillium Web"/>
            </a:endParaRPr>
          </a:p>
        </p:txBody>
      </p:sp>
      <p:pic>
        <p:nvPicPr>
          <p:cNvPr id="3941" name="Google Shape;3941;p25"/>
          <p:cNvPicPr preferRelativeResize="0"/>
          <p:nvPr/>
        </p:nvPicPr>
        <p:blipFill>
          <a:blip r:embed="rId3">
            <a:alphaModFix/>
          </a:blip>
          <a:stretch>
            <a:fillRect/>
          </a:stretch>
        </p:blipFill>
        <p:spPr>
          <a:xfrm>
            <a:off x="1377300" y="2189850"/>
            <a:ext cx="4819650" cy="2400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1"/>
                                        </p:tgtEl>
                                        <p:attrNameLst>
                                          <p:attrName>style.visibility</p:attrName>
                                        </p:attrNameLst>
                                      </p:cBhvr>
                                      <p:to>
                                        <p:strVal val="visible"/>
                                      </p:to>
                                    </p:set>
                                    <p:animEffect filter="fade" transition="in">
                                      <p:cBhvr>
                                        <p:cTn dur="1000"/>
                                        <p:tgtEl>
                                          <p:spTgt spid="39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5" name="Shape 3945"/>
        <p:cNvGrpSpPr/>
        <p:nvPr/>
      </p:nvGrpSpPr>
      <p:grpSpPr>
        <a:xfrm>
          <a:off x="0" y="0"/>
          <a:ext cx="0" cy="0"/>
          <a:chOff x="0" y="0"/>
          <a:chExt cx="0" cy="0"/>
        </a:xfrm>
      </p:grpSpPr>
      <p:sp>
        <p:nvSpPr>
          <p:cNvPr id="3946" name="Google Shape;3946;p26"/>
          <p:cNvSpPr txBox="1"/>
          <p:nvPr>
            <p:ph idx="4294967295" type="ctrTitle"/>
          </p:nvPr>
        </p:nvSpPr>
        <p:spPr>
          <a:xfrm>
            <a:off x="640225" y="1341650"/>
            <a:ext cx="6768000" cy="1779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solidFill>
                  <a:srgbClr val="D3EBD5"/>
                </a:solidFill>
              </a:rPr>
              <a:t>2. Neural Networks: Overview</a:t>
            </a:r>
            <a:endParaRPr sz="4800">
              <a:solidFill>
                <a:srgbClr val="D3EBD5"/>
              </a:solidFill>
            </a:endParaRPr>
          </a:p>
        </p:txBody>
      </p:sp>
      <p:sp>
        <p:nvSpPr>
          <p:cNvPr id="3947" name="Google Shape;3947;p26"/>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3948" name="Google Shape;3948;p26"/>
          <p:cNvPicPr preferRelativeResize="0"/>
          <p:nvPr/>
        </p:nvPicPr>
        <p:blipFill>
          <a:blip r:embed="rId3">
            <a:alphaModFix/>
          </a:blip>
          <a:stretch>
            <a:fillRect/>
          </a:stretch>
        </p:blipFill>
        <p:spPr>
          <a:xfrm>
            <a:off x="101950" y="55625"/>
            <a:ext cx="546776" cy="546775"/>
          </a:xfrm>
          <a:prstGeom prst="rect">
            <a:avLst/>
          </a:prstGeom>
          <a:noFill/>
          <a:ln>
            <a:noFill/>
          </a:ln>
        </p:spPr>
      </p:pic>
      <p:sp>
        <p:nvSpPr>
          <p:cNvPr id="3949" name="Google Shape;3949;p26"/>
          <p:cNvSpPr txBox="1"/>
          <p:nvPr/>
        </p:nvSpPr>
        <p:spPr>
          <a:xfrm>
            <a:off x="663279" y="145641"/>
            <a:ext cx="1109700" cy="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1EBDF4"/>
                </a:solidFill>
                <a:latin typeface="Avenir"/>
                <a:ea typeface="Avenir"/>
                <a:cs typeface="Avenir"/>
                <a:sym typeface="Avenir"/>
              </a:rPr>
              <a:t>ACM</a:t>
            </a:r>
            <a:r>
              <a:rPr lang="en" sz="2000">
                <a:solidFill>
                  <a:srgbClr val="1EBDF4"/>
                </a:solidFill>
                <a:latin typeface="Avenir"/>
                <a:ea typeface="Avenir"/>
                <a:cs typeface="Avenir"/>
                <a:sym typeface="Avenir"/>
              </a:rPr>
              <a:t> AI</a:t>
            </a:r>
            <a:endParaRPr sz="2000">
              <a:solidFill>
                <a:srgbClr val="1EBDF4"/>
              </a:solidFill>
              <a:latin typeface="Avenir"/>
              <a:ea typeface="Avenir"/>
              <a:cs typeface="Avenir"/>
              <a:sym typeface="Avenir"/>
            </a:endParaRPr>
          </a:p>
        </p:txBody>
      </p:sp>
      <p:sp>
        <p:nvSpPr>
          <p:cNvPr id="3950" name="Google Shape;3950;p26"/>
          <p:cNvSpPr txBox="1"/>
          <p:nvPr/>
        </p:nvSpPr>
        <p:spPr>
          <a:xfrm>
            <a:off x="640225" y="4566900"/>
            <a:ext cx="6336000" cy="5469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1800" u="sng">
                <a:solidFill>
                  <a:srgbClr val="999999"/>
                </a:solidFill>
                <a:latin typeface="Titillium Web"/>
                <a:ea typeface="Titillium Web"/>
                <a:cs typeface="Titillium Web"/>
                <a:sym typeface="Titillium Web"/>
              </a:rPr>
              <a:t>Slides: </a:t>
            </a:r>
            <a:r>
              <a:rPr lang="en" sz="1800" u="sng">
                <a:solidFill>
                  <a:srgbClr val="999999"/>
                </a:solidFill>
                <a:latin typeface="Titillium Web"/>
                <a:ea typeface="Titillium Web"/>
                <a:cs typeface="Titillium Web"/>
                <a:sym typeface="Titillium Web"/>
              </a:rPr>
              <a:t>https://tinyurl.com/advtrack-fall19-week4</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4" name="Shape 3954"/>
        <p:cNvGrpSpPr/>
        <p:nvPr/>
      </p:nvGrpSpPr>
      <p:grpSpPr>
        <a:xfrm>
          <a:off x="0" y="0"/>
          <a:ext cx="0" cy="0"/>
          <a:chOff x="0" y="0"/>
          <a:chExt cx="0" cy="0"/>
        </a:xfrm>
      </p:grpSpPr>
      <p:sp>
        <p:nvSpPr>
          <p:cNvPr id="3955" name="Google Shape;3955;p27"/>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Neural Networks</a:t>
            </a:r>
            <a:endParaRPr/>
          </a:p>
        </p:txBody>
      </p:sp>
      <p:pic>
        <p:nvPicPr>
          <p:cNvPr id="3956" name="Google Shape;3956;p27"/>
          <p:cNvPicPr preferRelativeResize="0"/>
          <p:nvPr/>
        </p:nvPicPr>
        <p:blipFill>
          <a:blip r:embed="rId3">
            <a:alphaModFix/>
          </a:blip>
          <a:stretch>
            <a:fillRect/>
          </a:stretch>
        </p:blipFill>
        <p:spPr>
          <a:xfrm>
            <a:off x="101950" y="55625"/>
            <a:ext cx="546776" cy="546775"/>
          </a:xfrm>
          <a:prstGeom prst="rect">
            <a:avLst/>
          </a:prstGeom>
          <a:noFill/>
          <a:ln>
            <a:noFill/>
          </a:ln>
        </p:spPr>
      </p:pic>
      <p:sp>
        <p:nvSpPr>
          <p:cNvPr id="3957" name="Google Shape;3957;p27"/>
          <p:cNvSpPr txBox="1"/>
          <p:nvPr/>
        </p:nvSpPr>
        <p:spPr>
          <a:xfrm>
            <a:off x="663279" y="145641"/>
            <a:ext cx="1109700" cy="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1EBDF4"/>
                </a:solidFill>
                <a:latin typeface="Avenir"/>
                <a:ea typeface="Avenir"/>
                <a:cs typeface="Avenir"/>
                <a:sym typeface="Avenir"/>
              </a:rPr>
              <a:t>ACM</a:t>
            </a:r>
            <a:r>
              <a:rPr lang="en" sz="2000">
                <a:solidFill>
                  <a:srgbClr val="1EBDF4"/>
                </a:solidFill>
                <a:latin typeface="Avenir"/>
                <a:ea typeface="Avenir"/>
                <a:cs typeface="Avenir"/>
                <a:sym typeface="Avenir"/>
              </a:rPr>
              <a:t> AI</a:t>
            </a:r>
            <a:endParaRPr sz="2000">
              <a:solidFill>
                <a:srgbClr val="1EBDF4"/>
              </a:solidFill>
              <a:latin typeface="Avenir"/>
              <a:ea typeface="Avenir"/>
              <a:cs typeface="Avenir"/>
              <a:sym typeface="Avenir"/>
            </a:endParaRPr>
          </a:p>
        </p:txBody>
      </p:sp>
      <p:pic>
        <p:nvPicPr>
          <p:cNvPr id="3958" name="Google Shape;3958;p27"/>
          <p:cNvPicPr preferRelativeResize="0"/>
          <p:nvPr/>
        </p:nvPicPr>
        <p:blipFill>
          <a:blip r:embed="rId4">
            <a:alphaModFix/>
          </a:blip>
          <a:stretch>
            <a:fillRect/>
          </a:stretch>
        </p:blipFill>
        <p:spPr>
          <a:xfrm>
            <a:off x="663275" y="1878300"/>
            <a:ext cx="6342724" cy="280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2" name="Shape 3962"/>
        <p:cNvGrpSpPr/>
        <p:nvPr/>
      </p:nvGrpSpPr>
      <p:grpSpPr>
        <a:xfrm>
          <a:off x="0" y="0"/>
          <a:ext cx="0" cy="0"/>
          <a:chOff x="0" y="0"/>
          <a:chExt cx="0" cy="0"/>
        </a:xfrm>
      </p:grpSpPr>
      <p:sp>
        <p:nvSpPr>
          <p:cNvPr id="3963" name="Google Shape;3963;p28"/>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Neural Networks Pipeline</a:t>
            </a:r>
            <a:endParaRPr/>
          </a:p>
        </p:txBody>
      </p:sp>
      <p:sp>
        <p:nvSpPr>
          <p:cNvPr id="3964" name="Google Shape;3964;p28"/>
          <p:cNvSpPr txBox="1"/>
          <p:nvPr>
            <p:ph idx="1" type="body"/>
          </p:nvPr>
        </p:nvSpPr>
        <p:spPr>
          <a:xfrm>
            <a:off x="718300" y="1504950"/>
            <a:ext cx="6761100" cy="2980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AutoNum type="arabicPeriod"/>
            </a:pPr>
            <a:r>
              <a:rPr lang="en">
                <a:latin typeface="Titillium Web"/>
                <a:ea typeface="Titillium Web"/>
                <a:cs typeface="Titillium Web"/>
                <a:sym typeface="Titillium Web"/>
              </a:rPr>
              <a:t>Define architecture</a:t>
            </a:r>
            <a:endParaRPr>
              <a:latin typeface="Titillium Web"/>
              <a:ea typeface="Titillium Web"/>
              <a:cs typeface="Titillium Web"/>
              <a:sym typeface="Titillium Web"/>
            </a:endParaRPr>
          </a:p>
          <a:p>
            <a:pPr indent="-381000" lvl="0" marL="457200" rtl="0" algn="l">
              <a:spcBef>
                <a:spcPts val="0"/>
              </a:spcBef>
              <a:spcAft>
                <a:spcPts val="0"/>
              </a:spcAft>
              <a:buSzPts val="2400"/>
              <a:buAutoNum type="arabicPeriod"/>
            </a:pPr>
            <a:r>
              <a:rPr lang="en">
                <a:latin typeface="Titillium Web"/>
                <a:ea typeface="Titillium Web"/>
                <a:cs typeface="Titillium Web"/>
                <a:sym typeface="Titillium Web"/>
              </a:rPr>
              <a:t>Pass inputs forward, get prediction</a:t>
            </a:r>
            <a:endParaRPr>
              <a:latin typeface="Titillium Web"/>
              <a:ea typeface="Titillium Web"/>
              <a:cs typeface="Titillium Web"/>
              <a:sym typeface="Titillium Web"/>
            </a:endParaRPr>
          </a:p>
          <a:p>
            <a:pPr indent="-381000" lvl="0" marL="457200" rtl="0" algn="l">
              <a:spcBef>
                <a:spcPts val="0"/>
              </a:spcBef>
              <a:spcAft>
                <a:spcPts val="0"/>
              </a:spcAft>
              <a:buSzPts val="2400"/>
              <a:buAutoNum type="arabicPeriod"/>
            </a:pPr>
            <a:r>
              <a:rPr lang="en">
                <a:latin typeface="Titillium Web"/>
                <a:ea typeface="Titillium Web"/>
                <a:cs typeface="Titillium Web"/>
                <a:sym typeface="Titillium Web"/>
              </a:rPr>
              <a:t>Compute loss</a:t>
            </a:r>
            <a:endParaRPr>
              <a:latin typeface="Titillium Web"/>
              <a:ea typeface="Titillium Web"/>
              <a:cs typeface="Titillium Web"/>
              <a:sym typeface="Titillium Web"/>
            </a:endParaRPr>
          </a:p>
          <a:p>
            <a:pPr indent="-381000" lvl="1" marL="914400" rtl="0" algn="l">
              <a:spcBef>
                <a:spcPts val="0"/>
              </a:spcBef>
              <a:spcAft>
                <a:spcPts val="0"/>
              </a:spcAft>
              <a:buSzPts val="2400"/>
              <a:buAutoNum type="alphaLcPeriod"/>
            </a:pPr>
            <a:r>
              <a:rPr lang="en">
                <a:latin typeface="Titillium Web"/>
                <a:ea typeface="Titillium Web"/>
                <a:cs typeface="Titillium Web"/>
                <a:sym typeface="Titillium Web"/>
              </a:rPr>
              <a:t>function of prediction and actual label</a:t>
            </a:r>
            <a:endParaRPr>
              <a:latin typeface="Titillium Web"/>
              <a:ea typeface="Titillium Web"/>
              <a:cs typeface="Titillium Web"/>
              <a:sym typeface="Titillium Web"/>
            </a:endParaRPr>
          </a:p>
          <a:p>
            <a:pPr indent="-381000" lvl="0" marL="457200" rtl="0" algn="l">
              <a:spcBef>
                <a:spcPts val="0"/>
              </a:spcBef>
              <a:spcAft>
                <a:spcPts val="0"/>
              </a:spcAft>
              <a:buSzPts val="2400"/>
              <a:buAutoNum type="arabicPeriod"/>
            </a:pPr>
            <a:r>
              <a:rPr lang="en">
                <a:latin typeface="Titillium Web"/>
                <a:ea typeface="Titillium Web"/>
                <a:cs typeface="Titillium Web"/>
                <a:sym typeface="Titillium Web"/>
              </a:rPr>
              <a:t>Perform gradient descent to get weight adjustments</a:t>
            </a:r>
            <a:endParaRPr>
              <a:latin typeface="Titillium Web"/>
              <a:ea typeface="Titillium Web"/>
              <a:cs typeface="Titillium Web"/>
              <a:sym typeface="Titillium Web"/>
            </a:endParaRPr>
          </a:p>
          <a:p>
            <a:pPr indent="-381000" lvl="0" marL="457200" rtl="0" algn="l">
              <a:spcBef>
                <a:spcPts val="0"/>
              </a:spcBef>
              <a:spcAft>
                <a:spcPts val="0"/>
              </a:spcAft>
              <a:buSzPts val="2400"/>
              <a:buAutoNum type="arabicPeriod"/>
            </a:pPr>
            <a:r>
              <a:rPr lang="en">
                <a:latin typeface="Titillium Web"/>
                <a:ea typeface="Titillium Web"/>
                <a:cs typeface="Titillium Web"/>
                <a:sym typeface="Titillium Web"/>
              </a:rPr>
              <a:t>Propagate adjustments backwards</a:t>
            </a:r>
            <a:endParaRPr>
              <a:latin typeface="Titillium Web"/>
              <a:ea typeface="Titillium Web"/>
              <a:cs typeface="Titillium Web"/>
              <a:sym typeface="Titillium Web"/>
            </a:endParaRPr>
          </a:p>
          <a:p>
            <a:pPr indent="-381000" lvl="1" marL="914400" rtl="0" algn="l">
              <a:spcBef>
                <a:spcPts val="0"/>
              </a:spcBef>
              <a:spcAft>
                <a:spcPts val="0"/>
              </a:spcAft>
              <a:buSzPts val="2400"/>
              <a:buAutoNum type="alphaLcPeriod"/>
            </a:pPr>
            <a:r>
              <a:rPr lang="en">
                <a:latin typeface="Titillium Web"/>
                <a:ea typeface="Titillium Web"/>
                <a:cs typeface="Titillium Web"/>
                <a:sym typeface="Titillium Web"/>
              </a:rPr>
              <a:t>backpropagation, chain rule for derivatives</a:t>
            </a:r>
            <a:endParaRPr>
              <a:latin typeface="Titillium Web"/>
              <a:ea typeface="Titillium Web"/>
              <a:cs typeface="Titillium Web"/>
              <a:sym typeface="Titillium Web"/>
            </a:endParaRPr>
          </a:p>
        </p:txBody>
      </p:sp>
      <p:pic>
        <p:nvPicPr>
          <p:cNvPr id="3965" name="Google Shape;3965;p28"/>
          <p:cNvPicPr preferRelativeResize="0"/>
          <p:nvPr/>
        </p:nvPicPr>
        <p:blipFill>
          <a:blip r:embed="rId3">
            <a:alphaModFix/>
          </a:blip>
          <a:stretch>
            <a:fillRect/>
          </a:stretch>
        </p:blipFill>
        <p:spPr>
          <a:xfrm>
            <a:off x="101950" y="55625"/>
            <a:ext cx="546776" cy="546775"/>
          </a:xfrm>
          <a:prstGeom prst="rect">
            <a:avLst/>
          </a:prstGeom>
          <a:noFill/>
          <a:ln>
            <a:noFill/>
          </a:ln>
        </p:spPr>
      </p:pic>
      <p:sp>
        <p:nvSpPr>
          <p:cNvPr id="3966" name="Google Shape;3966;p28"/>
          <p:cNvSpPr txBox="1"/>
          <p:nvPr/>
        </p:nvSpPr>
        <p:spPr>
          <a:xfrm>
            <a:off x="663279" y="145641"/>
            <a:ext cx="1109700" cy="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1EBDF4"/>
                </a:solidFill>
                <a:latin typeface="Avenir"/>
                <a:ea typeface="Avenir"/>
                <a:cs typeface="Avenir"/>
                <a:sym typeface="Avenir"/>
              </a:rPr>
              <a:t>ACM</a:t>
            </a:r>
            <a:r>
              <a:rPr lang="en" sz="2000">
                <a:solidFill>
                  <a:srgbClr val="1EBDF4"/>
                </a:solidFill>
                <a:latin typeface="Avenir"/>
                <a:ea typeface="Avenir"/>
                <a:cs typeface="Avenir"/>
                <a:sym typeface="Avenir"/>
              </a:rPr>
              <a:t> AI</a:t>
            </a:r>
            <a:endParaRPr sz="2000">
              <a:solidFill>
                <a:srgbClr val="1EBDF4"/>
              </a:solidFill>
              <a:latin typeface="Avenir"/>
              <a:ea typeface="Avenir"/>
              <a:cs typeface="Avenir"/>
              <a:sym typeface="Aveni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0" name="Shape 3970"/>
        <p:cNvGrpSpPr/>
        <p:nvPr/>
      </p:nvGrpSpPr>
      <p:grpSpPr>
        <a:xfrm>
          <a:off x="0" y="0"/>
          <a:ext cx="0" cy="0"/>
          <a:chOff x="0" y="0"/>
          <a:chExt cx="0" cy="0"/>
        </a:xfrm>
      </p:grpSpPr>
      <p:sp>
        <p:nvSpPr>
          <p:cNvPr id="3971" name="Google Shape;3971;p29"/>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History</a:t>
            </a:r>
            <a:endParaRPr/>
          </a:p>
        </p:txBody>
      </p:sp>
      <p:sp>
        <p:nvSpPr>
          <p:cNvPr id="3972" name="Google Shape;3972;p29"/>
          <p:cNvSpPr txBox="1"/>
          <p:nvPr>
            <p:ph idx="1" type="body"/>
          </p:nvPr>
        </p:nvSpPr>
        <p:spPr>
          <a:xfrm>
            <a:off x="718300" y="1504950"/>
            <a:ext cx="6761100" cy="2980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Long Short-Term Memory Algorithm (LSTM) - 1997</a:t>
            </a:r>
            <a:endParaRPr/>
          </a:p>
          <a:p>
            <a:pPr indent="-381000" lvl="0" marL="457200" rtl="0" algn="l">
              <a:spcBef>
                <a:spcPts val="0"/>
              </a:spcBef>
              <a:spcAft>
                <a:spcPts val="0"/>
              </a:spcAft>
              <a:buSzPts val="2400"/>
              <a:buChar char="-"/>
            </a:pPr>
            <a:r>
              <a:rPr lang="en"/>
              <a:t>Field driven by experimental findings → need tools to advance</a:t>
            </a:r>
            <a:endParaRPr/>
          </a:p>
          <a:p>
            <a:pPr indent="-381000" lvl="1" marL="914400" rtl="0" algn="l">
              <a:spcBef>
                <a:spcPts val="0"/>
              </a:spcBef>
              <a:spcAft>
                <a:spcPts val="0"/>
              </a:spcAft>
              <a:buSzPts val="2400"/>
              <a:buChar char="-"/>
            </a:pPr>
            <a:r>
              <a:rPr lang="en"/>
              <a:t>Hardware</a:t>
            </a:r>
            <a:endParaRPr/>
          </a:p>
          <a:p>
            <a:pPr indent="-317500" lvl="2" marL="1371600" rtl="0" algn="l">
              <a:spcBef>
                <a:spcPts val="0"/>
              </a:spcBef>
              <a:spcAft>
                <a:spcPts val="0"/>
              </a:spcAft>
              <a:buSzPts val="1400"/>
              <a:buChar char="-"/>
            </a:pPr>
            <a:r>
              <a:rPr lang="en" sz="2000">
                <a:latin typeface="Source Sans Pro"/>
                <a:ea typeface="Source Sans Pro"/>
                <a:cs typeface="Source Sans Pro"/>
                <a:sym typeface="Source Sans Pro"/>
              </a:rPr>
              <a:t>High performance graphic chips</a:t>
            </a:r>
            <a:endParaRPr sz="1400"/>
          </a:p>
          <a:p>
            <a:pPr indent="-381000" lvl="1" marL="914400" rtl="0" algn="l">
              <a:spcBef>
                <a:spcPts val="0"/>
              </a:spcBef>
              <a:spcAft>
                <a:spcPts val="0"/>
              </a:spcAft>
              <a:buSzPts val="2400"/>
              <a:buChar char="-"/>
            </a:pPr>
            <a:r>
              <a:rPr lang="en"/>
              <a:t>Datasets</a:t>
            </a:r>
            <a:endParaRPr/>
          </a:p>
          <a:p>
            <a:pPr indent="-381000" lvl="1" marL="914400" rtl="0" algn="l">
              <a:spcBef>
                <a:spcPts val="0"/>
              </a:spcBef>
              <a:spcAft>
                <a:spcPts val="0"/>
              </a:spcAft>
              <a:buSzPts val="2400"/>
              <a:buChar char="-"/>
            </a:pPr>
            <a:r>
              <a:rPr lang="en"/>
              <a:t>Algorithmic Advances</a:t>
            </a:r>
            <a:endParaRPr/>
          </a:p>
          <a:p>
            <a:pPr indent="-381000" lvl="2" marL="1371600" rtl="0" algn="l">
              <a:spcBef>
                <a:spcPts val="0"/>
              </a:spcBef>
              <a:spcAft>
                <a:spcPts val="0"/>
              </a:spcAft>
              <a:buSzPts val="2400"/>
              <a:buChar char="-"/>
            </a:pPr>
            <a:r>
              <a:rPr lang="en" sz="2000">
                <a:latin typeface="Source Sans Pro"/>
                <a:ea typeface="Source Sans Pro"/>
                <a:cs typeface="Source Sans Pro"/>
                <a:sym typeface="Source Sans Pro"/>
              </a:rPr>
              <a:t>Missing reliable way to train</a:t>
            </a:r>
            <a:endParaRPr sz="2000">
              <a:latin typeface="Source Sans Pro"/>
              <a:ea typeface="Source Sans Pro"/>
              <a:cs typeface="Source Sans Pro"/>
              <a:sym typeface="Source Sans P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6" name="Shape 3976"/>
        <p:cNvGrpSpPr/>
        <p:nvPr/>
      </p:nvGrpSpPr>
      <p:grpSpPr>
        <a:xfrm>
          <a:off x="0" y="0"/>
          <a:ext cx="0" cy="0"/>
          <a:chOff x="0" y="0"/>
          <a:chExt cx="0" cy="0"/>
        </a:xfrm>
      </p:grpSpPr>
      <p:sp>
        <p:nvSpPr>
          <p:cNvPr id="3977" name="Google Shape;3977;p30"/>
          <p:cNvSpPr txBox="1"/>
          <p:nvPr>
            <p:ph type="title"/>
          </p:nvPr>
        </p:nvSpPr>
        <p:spPr>
          <a:xfrm>
            <a:off x="718300" y="870350"/>
            <a:ext cx="3008700" cy="89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Artificial Neuron</a:t>
            </a:r>
            <a:endParaRPr sz="2400"/>
          </a:p>
        </p:txBody>
      </p:sp>
      <p:sp>
        <p:nvSpPr>
          <p:cNvPr id="3978" name="Google Shape;3978;p30"/>
          <p:cNvSpPr txBox="1"/>
          <p:nvPr>
            <p:ph idx="1" type="body"/>
          </p:nvPr>
        </p:nvSpPr>
        <p:spPr>
          <a:xfrm>
            <a:off x="718300" y="1504950"/>
            <a:ext cx="5627100" cy="2999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latin typeface="Titillium Web"/>
              <a:ea typeface="Titillium Web"/>
              <a:cs typeface="Titillium Web"/>
              <a:sym typeface="Titillium Web"/>
            </a:endParaRPr>
          </a:p>
          <a:p>
            <a:pPr indent="-381000" lvl="0" marL="457200" rtl="0" algn="l">
              <a:spcBef>
                <a:spcPts val="600"/>
              </a:spcBef>
              <a:spcAft>
                <a:spcPts val="0"/>
              </a:spcAft>
              <a:buSzPts val="2400"/>
              <a:buChar char="-"/>
            </a:pPr>
            <a:r>
              <a:rPr lang="en">
                <a:latin typeface="Titillium Web"/>
                <a:ea typeface="Titillium Web"/>
                <a:cs typeface="Titillium Web"/>
                <a:sym typeface="Titillium Web"/>
              </a:rPr>
              <a:t>Logistic Regression</a:t>
            </a:r>
            <a:endParaRPr>
              <a:latin typeface="Titillium Web"/>
              <a:ea typeface="Titillium Web"/>
              <a:cs typeface="Titillium Web"/>
              <a:sym typeface="Titillium Web"/>
            </a:endParaRPr>
          </a:p>
          <a:p>
            <a:pPr indent="-381000" lvl="1" marL="914400" rtl="0" algn="l">
              <a:spcBef>
                <a:spcPts val="0"/>
              </a:spcBef>
              <a:spcAft>
                <a:spcPts val="0"/>
              </a:spcAft>
              <a:buClr>
                <a:schemeClr val="dk1"/>
              </a:buClr>
              <a:buSzPts val="2400"/>
              <a:buChar char="-"/>
            </a:pPr>
            <a:r>
              <a:rPr lang="en">
                <a:latin typeface="Titillium Web"/>
                <a:ea typeface="Titillium Web"/>
                <a:cs typeface="Titillium Web"/>
                <a:sym typeface="Titillium Web"/>
              </a:rPr>
              <a:t>Weights Vector </a:t>
            </a:r>
            <a:r>
              <a:rPr lang="en">
                <a:solidFill>
                  <a:srgbClr val="0000FF"/>
                </a:solidFill>
                <a:latin typeface="Titillium Web"/>
                <a:ea typeface="Titillium Web"/>
                <a:cs typeface="Titillium Web"/>
                <a:sym typeface="Titillium Web"/>
              </a:rPr>
              <a:t>w</a:t>
            </a:r>
            <a:endParaRPr>
              <a:latin typeface="Titillium Web"/>
              <a:ea typeface="Titillium Web"/>
              <a:cs typeface="Titillium Web"/>
              <a:sym typeface="Titillium Web"/>
            </a:endParaRPr>
          </a:p>
          <a:p>
            <a:pPr indent="-381000" lvl="1" marL="914400" rtl="0" algn="l">
              <a:spcBef>
                <a:spcPts val="0"/>
              </a:spcBef>
              <a:spcAft>
                <a:spcPts val="0"/>
              </a:spcAft>
              <a:buClr>
                <a:schemeClr val="dk1"/>
              </a:buClr>
              <a:buSzPts val="2400"/>
              <a:buChar char="-"/>
            </a:pPr>
            <a:r>
              <a:rPr lang="en">
                <a:latin typeface="Titillium Web"/>
                <a:ea typeface="Titillium Web"/>
                <a:cs typeface="Titillium Web"/>
                <a:sym typeface="Titillium Web"/>
              </a:rPr>
              <a:t>Activation Function </a:t>
            </a:r>
            <a:r>
              <a:rPr lang="en">
                <a:solidFill>
                  <a:srgbClr val="FF9900"/>
                </a:solidFill>
                <a:latin typeface="Titillium Web"/>
                <a:ea typeface="Titillium Web"/>
                <a:cs typeface="Titillium Web"/>
                <a:sym typeface="Titillium Web"/>
              </a:rPr>
              <a:t>σ</a:t>
            </a:r>
            <a:endParaRPr>
              <a:solidFill>
                <a:srgbClr val="FF9900"/>
              </a:solidFill>
              <a:latin typeface="Titillium Web"/>
              <a:ea typeface="Titillium Web"/>
              <a:cs typeface="Titillium Web"/>
              <a:sym typeface="Titillium Web"/>
            </a:endParaRPr>
          </a:p>
          <a:p>
            <a:pPr indent="-381000" lvl="1" marL="914400" rtl="0" algn="l">
              <a:spcBef>
                <a:spcPts val="0"/>
              </a:spcBef>
              <a:spcAft>
                <a:spcPts val="0"/>
              </a:spcAft>
              <a:buClr>
                <a:schemeClr val="dk1"/>
              </a:buClr>
              <a:buSzPts val="2400"/>
              <a:buFont typeface="Titillium Web"/>
              <a:buChar char="-"/>
            </a:pPr>
            <a:r>
              <a:rPr lang="en">
                <a:latin typeface="Titillium Web"/>
                <a:ea typeface="Titillium Web"/>
                <a:cs typeface="Titillium Web"/>
                <a:sym typeface="Titillium Web"/>
              </a:rPr>
              <a:t>Bias </a:t>
            </a:r>
            <a:r>
              <a:rPr lang="en">
                <a:solidFill>
                  <a:schemeClr val="accent3"/>
                </a:solidFill>
                <a:latin typeface="Titillium Web"/>
                <a:ea typeface="Titillium Web"/>
                <a:cs typeface="Titillium Web"/>
                <a:sym typeface="Titillium Web"/>
              </a:rPr>
              <a:t>b</a:t>
            </a:r>
            <a:endParaRPr>
              <a:solidFill>
                <a:srgbClr val="FF9900"/>
              </a:solidFill>
              <a:latin typeface="Titillium Web"/>
              <a:ea typeface="Titillium Web"/>
              <a:cs typeface="Titillium Web"/>
              <a:sym typeface="Titillium Web"/>
            </a:endParaRPr>
          </a:p>
          <a:p>
            <a:pPr indent="-381000" lvl="0" marL="457200" rtl="0" algn="l">
              <a:spcBef>
                <a:spcPts val="0"/>
              </a:spcBef>
              <a:spcAft>
                <a:spcPts val="0"/>
              </a:spcAft>
              <a:buSzPts val="2400"/>
              <a:buChar char="-"/>
            </a:pPr>
            <a:r>
              <a:rPr lang="en">
                <a:latin typeface="Titillium Web"/>
                <a:ea typeface="Titillium Web"/>
                <a:cs typeface="Titillium Web"/>
                <a:sym typeface="Titillium Web"/>
              </a:rPr>
              <a:t>Recall: </a:t>
            </a:r>
            <a:r>
              <a:rPr lang="en">
                <a:solidFill>
                  <a:srgbClr val="28324A"/>
                </a:solidFill>
                <a:latin typeface="Titillium Web"/>
                <a:ea typeface="Titillium Web"/>
                <a:cs typeface="Titillium Web"/>
                <a:sym typeface="Titillium Web"/>
              </a:rPr>
              <a:t>Lo</a:t>
            </a:r>
            <a:r>
              <a:rPr lang="en">
                <a:solidFill>
                  <a:srgbClr val="28324A"/>
                </a:solidFill>
                <a:latin typeface="Titillium Web"/>
                <a:ea typeface="Titillium Web"/>
                <a:cs typeface="Titillium Web"/>
                <a:sym typeface="Titillium Web"/>
              </a:rPr>
              <a:t>gistic </a:t>
            </a:r>
            <a:r>
              <a:rPr lang="en">
                <a:solidFill>
                  <a:srgbClr val="28324A"/>
                </a:solidFill>
                <a:latin typeface="Titillium Web"/>
                <a:ea typeface="Titillium Web"/>
                <a:cs typeface="Titillium Web"/>
                <a:sym typeface="Titillium Web"/>
              </a:rPr>
              <a:t>Regression Equation</a:t>
            </a:r>
            <a:endParaRPr>
              <a:solidFill>
                <a:srgbClr val="28324A"/>
              </a:solidFill>
              <a:latin typeface="Titillium Web"/>
              <a:ea typeface="Titillium Web"/>
              <a:cs typeface="Titillium Web"/>
              <a:sym typeface="Titillium Web"/>
            </a:endParaRPr>
          </a:p>
          <a:p>
            <a:pPr indent="-355600" lvl="1" marL="914400" rtl="0" algn="l">
              <a:spcBef>
                <a:spcPts val="0"/>
              </a:spcBef>
              <a:spcAft>
                <a:spcPts val="0"/>
              </a:spcAft>
              <a:buClr>
                <a:schemeClr val="dk1"/>
              </a:buClr>
              <a:buSzPts val="2000"/>
              <a:buFont typeface="Titillium Web"/>
              <a:buChar char="-"/>
            </a:pPr>
            <a:r>
              <a:rPr lang="en">
                <a:solidFill>
                  <a:srgbClr val="FF0000"/>
                </a:solidFill>
                <a:latin typeface="Titillium Web"/>
                <a:ea typeface="Titillium Web"/>
                <a:cs typeface="Titillium Web"/>
                <a:sym typeface="Titillium Web"/>
              </a:rPr>
              <a:t>Y </a:t>
            </a:r>
            <a:r>
              <a:rPr lang="en">
                <a:solidFill>
                  <a:schemeClr val="dk1"/>
                </a:solidFill>
                <a:latin typeface="Titillium Web"/>
                <a:ea typeface="Titillium Web"/>
                <a:cs typeface="Titillium Web"/>
                <a:sym typeface="Titillium Web"/>
              </a:rPr>
              <a:t>=</a:t>
            </a:r>
            <a:r>
              <a:rPr lang="en">
                <a:solidFill>
                  <a:srgbClr val="FF0000"/>
                </a:solidFill>
                <a:latin typeface="Titillium Web"/>
                <a:ea typeface="Titillium Web"/>
                <a:cs typeface="Titillium Web"/>
                <a:sym typeface="Titillium Web"/>
              </a:rPr>
              <a:t> </a:t>
            </a:r>
            <a:r>
              <a:rPr lang="en">
                <a:solidFill>
                  <a:srgbClr val="FF9900"/>
                </a:solidFill>
                <a:latin typeface="Titillium Web"/>
                <a:ea typeface="Titillium Web"/>
                <a:cs typeface="Titillium Web"/>
                <a:sym typeface="Titillium Web"/>
              </a:rPr>
              <a:t>σ(</a:t>
            </a:r>
            <a:r>
              <a:rPr lang="en">
                <a:solidFill>
                  <a:srgbClr val="9900FF"/>
                </a:solidFill>
                <a:latin typeface="Titillium Web"/>
                <a:ea typeface="Titillium Web"/>
                <a:cs typeface="Titillium Web"/>
                <a:sym typeface="Titillium Web"/>
              </a:rPr>
              <a:t>x</a:t>
            </a:r>
            <a:r>
              <a:rPr lang="en">
                <a:solidFill>
                  <a:srgbClr val="0000FF"/>
                </a:solidFill>
                <a:latin typeface="Titillium Web"/>
                <a:ea typeface="Titillium Web"/>
                <a:cs typeface="Titillium Web"/>
                <a:sym typeface="Titillium Web"/>
              </a:rPr>
              <a:t>w</a:t>
            </a:r>
            <a:r>
              <a:rPr lang="en">
                <a:solidFill>
                  <a:srgbClr val="FF0000"/>
                </a:solidFill>
                <a:latin typeface="Titillium Web"/>
                <a:ea typeface="Titillium Web"/>
                <a:cs typeface="Titillium Web"/>
                <a:sym typeface="Titillium Web"/>
              </a:rPr>
              <a:t> </a:t>
            </a:r>
            <a:r>
              <a:rPr lang="en">
                <a:solidFill>
                  <a:schemeClr val="dk1"/>
                </a:solidFill>
                <a:latin typeface="Titillium Web"/>
                <a:ea typeface="Titillium Web"/>
                <a:cs typeface="Titillium Web"/>
                <a:sym typeface="Titillium Web"/>
              </a:rPr>
              <a:t>+</a:t>
            </a:r>
            <a:r>
              <a:rPr lang="en">
                <a:solidFill>
                  <a:srgbClr val="FF0000"/>
                </a:solidFill>
                <a:latin typeface="Titillium Web"/>
                <a:ea typeface="Titillium Web"/>
                <a:cs typeface="Titillium Web"/>
                <a:sym typeface="Titillium Web"/>
              </a:rPr>
              <a:t> </a:t>
            </a:r>
            <a:r>
              <a:rPr lang="en">
                <a:solidFill>
                  <a:schemeClr val="accent3"/>
                </a:solidFill>
                <a:latin typeface="Titillium Web"/>
                <a:ea typeface="Titillium Web"/>
                <a:cs typeface="Titillium Web"/>
                <a:sym typeface="Titillium Web"/>
              </a:rPr>
              <a:t>b</a:t>
            </a:r>
            <a:r>
              <a:rPr lang="en">
                <a:solidFill>
                  <a:srgbClr val="FF9900"/>
                </a:solidFill>
                <a:latin typeface="Titillium Web"/>
                <a:ea typeface="Titillium Web"/>
                <a:cs typeface="Titillium Web"/>
                <a:sym typeface="Titillium Web"/>
              </a:rPr>
              <a:t>)	</a:t>
            </a:r>
            <a:endParaRPr>
              <a:solidFill>
                <a:srgbClr val="FF9900"/>
              </a:solidFill>
              <a:latin typeface="Titillium Web"/>
              <a:ea typeface="Titillium Web"/>
              <a:cs typeface="Titillium Web"/>
              <a:sym typeface="Titillium Web"/>
            </a:endParaRPr>
          </a:p>
          <a:p>
            <a:pPr indent="0" lvl="0" marL="0" rtl="0" algn="l">
              <a:spcBef>
                <a:spcPts val="600"/>
              </a:spcBef>
              <a:spcAft>
                <a:spcPts val="0"/>
              </a:spcAft>
              <a:buNone/>
            </a:pPr>
            <a:r>
              <a:t/>
            </a:r>
            <a:endParaRPr>
              <a:latin typeface="Titillium Web"/>
              <a:ea typeface="Titillium Web"/>
              <a:cs typeface="Titillium Web"/>
              <a:sym typeface="Titillium Web"/>
            </a:endParaRPr>
          </a:p>
          <a:p>
            <a:pPr indent="0" lvl="0" marL="0" rtl="0" algn="l">
              <a:spcBef>
                <a:spcPts val="600"/>
              </a:spcBef>
              <a:spcAft>
                <a:spcPts val="0"/>
              </a:spcAft>
              <a:buNone/>
            </a:pPr>
            <a:r>
              <a:t/>
            </a:r>
            <a:endParaRPr>
              <a:latin typeface="Titillium Web"/>
              <a:ea typeface="Titillium Web"/>
              <a:cs typeface="Titillium Web"/>
              <a:sym typeface="Titillium Web"/>
            </a:endParaRPr>
          </a:p>
        </p:txBody>
      </p:sp>
      <p:sp>
        <p:nvSpPr>
          <p:cNvPr id="3979" name="Google Shape;3979;p30"/>
          <p:cNvSpPr/>
          <p:nvPr/>
        </p:nvSpPr>
        <p:spPr>
          <a:xfrm>
            <a:off x="5046186" y="1363460"/>
            <a:ext cx="204600" cy="208200"/>
          </a:xfrm>
          <a:prstGeom prst="flowChartConnector">
            <a:avLst/>
          </a:prstGeom>
          <a:solidFill>
            <a:srgbClr val="E0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30"/>
          <p:cNvSpPr/>
          <p:nvPr/>
        </p:nvSpPr>
        <p:spPr>
          <a:xfrm>
            <a:off x="5046186" y="1116896"/>
            <a:ext cx="204600" cy="208200"/>
          </a:xfrm>
          <a:prstGeom prst="flowChartConnector">
            <a:avLst/>
          </a:prstGeom>
          <a:solidFill>
            <a:srgbClr val="E0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30"/>
          <p:cNvSpPr/>
          <p:nvPr/>
        </p:nvSpPr>
        <p:spPr>
          <a:xfrm>
            <a:off x="5046186" y="2349717"/>
            <a:ext cx="204600" cy="208200"/>
          </a:xfrm>
          <a:prstGeom prst="flowChartConnector">
            <a:avLst/>
          </a:prstGeom>
          <a:solidFill>
            <a:srgbClr val="E0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30"/>
          <p:cNvSpPr txBox="1"/>
          <p:nvPr/>
        </p:nvSpPr>
        <p:spPr>
          <a:xfrm>
            <a:off x="4300500" y="719275"/>
            <a:ext cx="706200" cy="18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FEATURES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 Bathrooms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solidFill>
                  <a:srgbClr val="000000"/>
                </a:solidFill>
              </a:rPr>
              <a:t># Bedrooms</a:t>
            </a:r>
            <a:endParaRPr sz="700">
              <a:solidFill>
                <a:srgbClr val="000000"/>
              </a:solidFill>
            </a:endParaRPr>
          </a:p>
          <a:p>
            <a:pPr indent="0" lvl="0" marL="0" rtl="0" algn="l">
              <a:spcBef>
                <a:spcPts val="0"/>
              </a:spcBef>
              <a:spcAft>
                <a:spcPts val="0"/>
              </a:spcAft>
              <a:buNone/>
            </a:pPr>
            <a:r>
              <a:t/>
            </a:r>
            <a:endParaRPr sz="700">
              <a:solidFill>
                <a:srgbClr val="000000"/>
              </a:solidFill>
            </a:endParaRPr>
          </a:p>
          <a:p>
            <a:pPr indent="0" lvl="0" marL="0" rtl="0" algn="l">
              <a:spcBef>
                <a:spcPts val="0"/>
              </a:spcBef>
              <a:spcAft>
                <a:spcPts val="0"/>
              </a:spcAft>
              <a:buNone/>
            </a:pPr>
            <a:r>
              <a:t/>
            </a:r>
            <a:endParaRPr sz="700">
              <a:solidFill>
                <a:srgbClr val="000000"/>
              </a:solidFill>
            </a:endParaRPr>
          </a:p>
          <a:p>
            <a:pPr indent="0" lvl="0" marL="0" rtl="0" algn="l">
              <a:spcBef>
                <a:spcPts val="0"/>
              </a:spcBef>
              <a:spcAft>
                <a:spcPts val="0"/>
              </a:spcAft>
              <a:buNone/>
            </a:pPr>
            <a:r>
              <a:t/>
            </a:r>
            <a:endParaRPr sz="700">
              <a:solidFill>
                <a:srgbClr val="000000"/>
              </a:solidFill>
            </a:endParaRPr>
          </a:p>
          <a:p>
            <a:pPr indent="0" lvl="0" marL="0" rtl="0" algn="l">
              <a:spcBef>
                <a:spcPts val="0"/>
              </a:spcBef>
              <a:spcAft>
                <a:spcPts val="0"/>
              </a:spcAft>
              <a:buNone/>
            </a:pPr>
            <a:r>
              <a:t/>
            </a:r>
            <a:endParaRPr sz="700">
              <a:solidFill>
                <a:srgbClr val="000000"/>
              </a:solidFill>
            </a:endParaRPr>
          </a:p>
          <a:p>
            <a:pPr indent="0" lvl="0" marL="0" rtl="0" algn="l">
              <a:spcBef>
                <a:spcPts val="0"/>
              </a:spcBef>
              <a:spcAft>
                <a:spcPts val="0"/>
              </a:spcAft>
              <a:buNone/>
            </a:pPr>
            <a:r>
              <a:t/>
            </a:r>
            <a:endParaRPr sz="700">
              <a:solidFill>
                <a:srgbClr val="000000"/>
              </a:solidFill>
            </a:endParaRPr>
          </a:p>
          <a:p>
            <a:pPr indent="0" lvl="0" marL="0" rtl="0" algn="l">
              <a:spcBef>
                <a:spcPts val="0"/>
              </a:spcBef>
              <a:spcAft>
                <a:spcPts val="0"/>
              </a:spcAft>
              <a:buNone/>
            </a:pPr>
            <a:r>
              <a:t/>
            </a:r>
            <a:endParaRPr sz="700">
              <a:solidFill>
                <a:srgbClr val="000000"/>
              </a:solidFill>
            </a:endParaRPr>
          </a:p>
          <a:p>
            <a:pPr indent="0" lvl="0" marL="0" rtl="0" algn="l">
              <a:spcBef>
                <a:spcPts val="0"/>
              </a:spcBef>
              <a:spcAft>
                <a:spcPts val="0"/>
              </a:spcAft>
              <a:buNone/>
            </a:pPr>
            <a:r>
              <a:t/>
            </a:r>
            <a:endParaRPr sz="700">
              <a:solidFill>
                <a:srgbClr val="000000"/>
              </a:solidFill>
            </a:endParaRPr>
          </a:p>
          <a:p>
            <a:pPr indent="0" lvl="0" marL="0" rtl="0" algn="l">
              <a:spcBef>
                <a:spcPts val="0"/>
              </a:spcBef>
              <a:spcAft>
                <a:spcPts val="0"/>
              </a:spcAft>
              <a:buNone/>
            </a:pPr>
            <a:r>
              <a:rPr lang="en" sz="700">
                <a:solidFill>
                  <a:srgbClr val="000000"/>
                </a:solidFill>
              </a:rPr>
              <a:t># Sq. feet</a:t>
            </a:r>
            <a:endParaRPr sz="700">
              <a:solidFill>
                <a:srgbClr val="000000"/>
              </a:solidFill>
            </a:endParaRPr>
          </a:p>
          <a:p>
            <a:pPr indent="0" lvl="0" marL="0" rtl="0" algn="l">
              <a:spcBef>
                <a:spcPts val="0"/>
              </a:spcBef>
              <a:spcAft>
                <a:spcPts val="0"/>
              </a:spcAft>
              <a:buClr>
                <a:srgbClr val="000000"/>
              </a:buClr>
              <a:buSzPts val="1100"/>
              <a:buFont typeface="Arial"/>
              <a:buNone/>
            </a:pPr>
            <a:r>
              <a:t/>
            </a:r>
            <a:endParaRPr sz="700">
              <a:solidFill>
                <a:srgbClr val="000000"/>
              </a:solidFill>
            </a:endParaRPr>
          </a:p>
          <a:p>
            <a:pPr indent="0" lvl="0" marL="0" rtl="0" algn="l">
              <a:spcBef>
                <a:spcPts val="0"/>
              </a:spcBef>
              <a:spcAft>
                <a:spcPts val="0"/>
              </a:spcAft>
              <a:buNone/>
            </a:pPr>
            <a:r>
              <a:t/>
            </a:r>
            <a:endParaRPr sz="700"/>
          </a:p>
        </p:txBody>
      </p:sp>
      <p:sp>
        <p:nvSpPr>
          <p:cNvPr id="3983" name="Google Shape;3983;p30"/>
          <p:cNvSpPr/>
          <p:nvPr/>
        </p:nvSpPr>
        <p:spPr>
          <a:xfrm>
            <a:off x="5092390" y="1813584"/>
            <a:ext cx="72900" cy="74400"/>
          </a:xfrm>
          <a:prstGeom prst="ellipse">
            <a:avLst/>
          </a:prstGeom>
          <a:solidFill>
            <a:srgbClr val="00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30"/>
          <p:cNvSpPr/>
          <p:nvPr/>
        </p:nvSpPr>
        <p:spPr>
          <a:xfrm>
            <a:off x="5092390" y="1923614"/>
            <a:ext cx="72900" cy="74400"/>
          </a:xfrm>
          <a:prstGeom prst="ellipse">
            <a:avLst/>
          </a:prstGeom>
          <a:solidFill>
            <a:srgbClr val="00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30"/>
          <p:cNvSpPr/>
          <p:nvPr/>
        </p:nvSpPr>
        <p:spPr>
          <a:xfrm>
            <a:off x="5092390" y="2033645"/>
            <a:ext cx="72900" cy="74400"/>
          </a:xfrm>
          <a:prstGeom prst="ellipse">
            <a:avLst/>
          </a:prstGeom>
          <a:solidFill>
            <a:srgbClr val="00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86" name="Google Shape;3986;p30"/>
          <p:cNvCxnSpPr>
            <a:stCxn id="3980" idx="6"/>
          </p:cNvCxnSpPr>
          <p:nvPr/>
        </p:nvCxnSpPr>
        <p:spPr>
          <a:xfrm>
            <a:off x="5250786" y="1220996"/>
            <a:ext cx="851100" cy="582300"/>
          </a:xfrm>
          <a:prstGeom prst="straightConnector1">
            <a:avLst/>
          </a:prstGeom>
          <a:noFill/>
          <a:ln cap="flat" cmpd="sng" w="9525">
            <a:solidFill>
              <a:srgbClr val="666666"/>
            </a:solidFill>
            <a:prstDash val="solid"/>
            <a:round/>
            <a:headEnd len="med" w="med" type="none"/>
            <a:tailEnd len="med" w="med" type="triangle"/>
          </a:ln>
        </p:spPr>
      </p:cxnSp>
      <p:cxnSp>
        <p:nvCxnSpPr>
          <p:cNvPr id="3987" name="Google Shape;3987;p30"/>
          <p:cNvCxnSpPr>
            <a:stCxn id="3979" idx="6"/>
          </p:cNvCxnSpPr>
          <p:nvPr/>
        </p:nvCxnSpPr>
        <p:spPr>
          <a:xfrm>
            <a:off x="5250786" y="1467560"/>
            <a:ext cx="851100" cy="335700"/>
          </a:xfrm>
          <a:prstGeom prst="straightConnector1">
            <a:avLst/>
          </a:prstGeom>
          <a:noFill/>
          <a:ln cap="flat" cmpd="sng" w="9525">
            <a:solidFill>
              <a:srgbClr val="666666"/>
            </a:solidFill>
            <a:prstDash val="solid"/>
            <a:round/>
            <a:headEnd len="med" w="med" type="none"/>
            <a:tailEnd len="med" w="med" type="triangle"/>
          </a:ln>
        </p:spPr>
      </p:cxnSp>
      <p:cxnSp>
        <p:nvCxnSpPr>
          <p:cNvPr id="3988" name="Google Shape;3988;p30"/>
          <p:cNvCxnSpPr>
            <a:stCxn id="3981" idx="6"/>
          </p:cNvCxnSpPr>
          <p:nvPr/>
        </p:nvCxnSpPr>
        <p:spPr>
          <a:xfrm flipH="1" rot="10800000">
            <a:off x="5250786" y="1803417"/>
            <a:ext cx="851100" cy="650400"/>
          </a:xfrm>
          <a:prstGeom prst="straightConnector1">
            <a:avLst/>
          </a:prstGeom>
          <a:noFill/>
          <a:ln cap="flat" cmpd="sng" w="9525">
            <a:solidFill>
              <a:srgbClr val="666666"/>
            </a:solidFill>
            <a:prstDash val="solid"/>
            <a:round/>
            <a:headEnd len="med" w="med" type="none"/>
            <a:tailEnd len="med" w="med" type="triangle"/>
          </a:ln>
        </p:spPr>
      </p:cxnSp>
      <p:sp>
        <p:nvSpPr>
          <p:cNvPr id="3989" name="Google Shape;3989;p30"/>
          <p:cNvSpPr/>
          <p:nvPr/>
        </p:nvSpPr>
        <p:spPr>
          <a:xfrm>
            <a:off x="6102033" y="1571729"/>
            <a:ext cx="455400" cy="463500"/>
          </a:xfrm>
          <a:prstGeom prst="ellipse">
            <a:avLst/>
          </a:prstGeom>
          <a:solidFill>
            <a:srgbClr val="93C47D"/>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90" name="Google Shape;3990;p30"/>
          <p:cNvCxnSpPr>
            <a:stCxn id="3989" idx="6"/>
          </p:cNvCxnSpPr>
          <p:nvPr/>
        </p:nvCxnSpPr>
        <p:spPr>
          <a:xfrm>
            <a:off x="6557433" y="1803479"/>
            <a:ext cx="561000" cy="0"/>
          </a:xfrm>
          <a:prstGeom prst="straightConnector1">
            <a:avLst/>
          </a:prstGeom>
          <a:noFill/>
          <a:ln cap="flat" cmpd="sng" w="9525">
            <a:solidFill>
              <a:srgbClr val="666666"/>
            </a:solidFill>
            <a:prstDash val="solid"/>
            <a:round/>
            <a:headEnd len="med" w="med" type="none"/>
            <a:tailEnd len="med" w="med" type="triangle"/>
          </a:ln>
        </p:spPr>
      </p:cxnSp>
      <p:sp>
        <p:nvSpPr>
          <p:cNvPr id="3991" name="Google Shape;3991;p30"/>
          <p:cNvSpPr txBox="1"/>
          <p:nvPr/>
        </p:nvSpPr>
        <p:spPr>
          <a:xfrm>
            <a:off x="7180955" y="1605279"/>
            <a:ext cx="679800" cy="2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Y</a:t>
            </a:r>
            <a:endParaRPr sz="1800"/>
          </a:p>
        </p:txBody>
      </p:sp>
      <p:sp>
        <p:nvSpPr>
          <p:cNvPr id="3992" name="Google Shape;3992;p30"/>
          <p:cNvSpPr txBox="1"/>
          <p:nvPr/>
        </p:nvSpPr>
        <p:spPr>
          <a:xfrm>
            <a:off x="6161397" y="1625467"/>
            <a:ext cx="3432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30"/>
          <p:cNvSpPr txBox="1"/>
          <p:nvPr/>
        </p:nvSpPr>
        <p:spPr>
          <a:xfrm>
            <a:off x="5395700" y="708046"/>
            <a:ext cx="706200" cy="16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WEIGHTS</a:t>
            </a:r>
            <a:endParaRPr sz="700"/>
          </a:p>
        </p:txBody>
      </p:sp>
      <p:pic>
        <p:nvPicPr>
          <p:cNvPr id="3994" name="Google Shape;3994;p30"/>
          <p:cNvPicPr preferRelativeResize="0"/>
          <p:nvPr/>
        </p:nvPicPr>
        <p:blipFill>
          <a:blip r:embed="rId3">
            <a:alphaModFix/>
          </a:blip>
          <a:stretch>
            <a:fillRect/>
          </a:stretch>
        </p:blipFill>
        <p:spPr>
          <a:xfrm>
            <a:off x="101950" y="55625"/>
            <a:ext cx="546776" cy="546775"/>
          </a:xfrm>
          <a:prstGeom prst="rect">
            <a:avLst/>
          </a:prstGeom>
          <a:noFill/>
          <a:ln>
            <a:noFill/>
          </a:ln>
        </p:spPr>
      </p:pic>
      <p:sp>
        <p:nvSpPr>
          <p:cNvPr id="3995" name="Google Shape;3995;p30"/>
          <p:cNvSpPr txBox="1"/>
          <p:nvPr/>
        </p:nvSpPr>
        <p:spPr>
          <a:xfrm>
            <a:off x="663279" y="145641"/>
            <a:ext cx="1109700" cy="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1EBDF4"/>
                </a:solidFill>
                <a:latin typeface="Avenir"/>
                <a:ea typeface="Avenir"/>
                <a:cs typeface="Avenir"/>
                <a:sym typeface="Avenir"/>
              </a:rPr>
              <a:t>ACM</a:t>
            </a:r>
            <a:r>
              <a:rPr lang="en" sz="2000">
                <a:solidFill>
                  <a:srgbClr val="1EBDF4"/>
                </a:solidFill>
                <a:latin typeface="Avenir"/>
                <a:ea typeface="Avenir"/>
                <a:cs typeface="Avenir"/>
                <a:sym typeface="Avenir"/>
              </a:rPr>
              <a:t> AI</a:t>
            </a:r>
            <a:endParaRPr sz="2000">
              <a:solidFill>
                <a:srgbClr val="1EBDF4"/>
              </a:solidFill>
              <a:latin typeface="Avenir"/>
              <a:ea typeface="Avenir"/>
              <a:cs typeface="Avenir"/>
              <a:sym typeface="Aveni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9" name="Shape 3999"/>
        <p:cNvGrpSpPr/>
        <p:nvPr/>
      </p:nvGrpSpPr>
      <p:grpSpPr>
        <a:xfrm>
          <a:off x="0" y="0"/>
          <a:ext cx="0" cy="0"/>
          <a:chOff x="0" y="0"/>
          <a:chExt cx="0" cy="0"/>
        </a:xfrm>
      </p:grpSpPr>
      <p:sp>
        <p:nvSpPr>
          <p:cNvPr id="4000" name="Google Shape;4000;p31"/>
          <p:cNvSpPr txBox="1"/>
          <p:nvPr>
            <p:ph type="title"/>
          </p:nvPr>
        </p:nvSpPr>
        <p:spPr>
          <a:xfrm>
            <a:off x="718300" y="647550"/>
            <a:ext cx="3051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Logistic Regression</a:t>
            </a:r>
            <a:endParaRPr/>
          </a:p>
        </p:txBody>
      </p:sp>
      <p:sp>
        <p:nvSpPr>
          <p:cNvPr id="4001" name="Google Shape;4001;p31"/>
          <p:cNvSpPr txBox="1"/>
          <p:nvPr>
            <p:ph idx="1" type="body"/>
          </p:nvPr>
        </p:nvSpPr>
        <p:spPr>
          <a:xfrm>
            <a:off x="718300" y="1504950"/>
            <a:ext cx="6761100" cy="2980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pic>
        <p:nvPicPr>
          <p:cNvPr id="4002" name="Google Shape;4002;p31"/>
          <p:cNvPicPr preferRelativeResize="0"/>
          <p:nvPr/>
        </p:nvPicPr>
        <p:blipFill>
          <a:blip r:embed="rId3">
            <a:alphaModFix/>
          </a:blip>
          <a:stretch>
            <a:fillRect/>
          </a:stretch>
        </p:blipFill>
        <p:spPr>
          <a:xfrm>
            <a:off x="718300" y="1558474"/>
            <a:ext cx="6761100" cy="2873463"/>
          </a:xfrm>
          <a:prstGeom prst="rect">
            <a:avLst/>
          </a:prstGeom>
          <a:noFill/>
          <a:ln>
            <a:noFill/>
          </a:ln>
        </p:spPr>
      </p:pic>
      <p:sp>
        <p:nvSpPr>
          <p:cNvPr id="4003" name="Google Shape;4003;p31"/>
          <p:cNvSpPr txBox="1"/>
          <p:nvPr>
            <p:ph type="title"/>
          </p:nvPr>
        </p:nvSpPr>
        <p:spPr>
          <a:xfrm>
            <a:off x="3997650" y="647550"/>
            <a:ext cx="28935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Single layer NN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7" name="Shape 4007"/>
        <p:cNvGrpSpPr/>
        <p:nvPr/>
      </p:nvGrpSpPr>
      <p:grpSpPr>
        <a:xfrm>
          <a:off x="0" y="0"/>
          <a:ext cx="0" cy="0"/>
          <a:chOff x="0" y="0"/>
          <a:chExt cx="0" cy="0"/>
        </a:xfrm>
      </p:grpSpPr>
      <p:sp>
        <p:nvSpPr>
          <p:cNvPr id="4008" name="Google Shape;4008;p32"/>
          <p:cNvSpPr txBox="1"/>
          <p:nvPr>
            <p:ph type="title"/>
          </p:nvPr>
        </p:nvSpPr>
        <p:spPr>
          <a:xfrm>
            <a:off x="718300" y="560700"/>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Jargon</a:t>
            </a:r>
            <a:endParaRPr/>
          </a:p>
        </p:txBody>
      </p:sp>
      <p:sp>
        <p:nvSpPr>
          <p:cNvPr id="4009" name="Google Shape;4009;p32"/>
          <p:cNvSpPr txBox="1"/>
          <p:nvPr>
            <p:ph idx="1" type="body"/>
          </p:nvPr>
        </p:nvSpPr>
        <p:spPr>
          <a:xfrm>
            <a:off x="156725" y="1594275"/>
            <a:ext cx="3314700" cy="2980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There are m features in the input layer denoted as x</a:t>
            </a:r>
            <a:r>
              <a:rPr baseline="-25000" lang="en"/>
              <a:t>1</a:t>
            </a:r>
            <a:r>
              <a:rPr lang="en"/>
              <a:t> .. x</a:t>
            </a:r>
            <a:r>
              <a:rPr baseline="-25000" lang="en"/>
              <a:t>m</a:t>
            </a:r>
            <a:endParaRPr baseline="-25000"/>
          </a:p>
          <a:p>
            <a:pPr indent="-381000" lvl="0" marL="457200" rtl="0" algn="l">
              <a:spcBef>
                <a:spcPts val="0"/>
              </a:spcBef>
              <a:spcAft>
                <a:spcPts val="0"/>
              </a:spcAft>
              <a:buSzPts val="2400"/>
              <a:buChar char="-"/>
            </a:pPr>
            <a:r>
              <a:rPr lang="en"/>
              <a:t>There are 2 “Hidden Layers” with n “neurons” each</a:t>
            </a:r>
            <a:endParaRPr/>
          </a:p>
          <a:p>
            <a:pPr indent="-381000" lvl="0" marL="457200" rtl="0" algn="l">
              <a:spcBef>
                <a:spcPts val="0"/>
              </a:spcBef>
              <a:spcAft>
                <a:spcPts val="0"/>
              </a:spcAft>
              <a:buSzPts val="2400"/>
              <a:buChar char="-"/>
            </a:pPr>
            <a:r>
              <a:rPr lang="en"/>
              <a:t>Y is our final prediction</a:t>
            </a:r>
            <a:endParaRPr/>
          </a:p>
        </p:txBody>
      </p:sp>
      <p:pic>
        <p:nvPicPr>
          <p:cNvPr id="4010" name="Google Shape;4010;p32"/>
          <p:cNvPicPr preferRelativeResize="0"/>
          <p:nvPr/>
        </p:nvPicPr>
        <p:blipFill rotWithShape="1">
          <a:blip r:embed="rId3">
            <a:alphaModFix/>
          </a:blip>
          <a:srcRect b="0" l="37760" r="0" t="0"/>
          <a:stretch/>
        </p:blipFill>
        <p:spPr>
          <a:xfrm>
            <a:off x="3394971" y="1992150"/>
            <a:ext cx="4222750" cy="2493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7" name="Shape 3847"/>
        <p:cNvGrpSpPr/>
        <p:nvPr/>
      </p:nvGrpSpPr>
      <p:grpSpPr>
        <a:xfrm>
          <a:off x="0" y="0"/>
          <a:ext cx="0" cy="0"/>
          <a:chOff x="0" y="0"/>
          <a:chExt cx="0" cy="0"/>
        </a:xfrm>
      </p:grpSpPr>
      <p:sp>
        <p:nvSpPr>
          <p:cNvPr id="3848" name="Google Shape;3848;p15"/>
          <p:cNvSpPr txBox="1"/>
          <p:nvPr>
            <p:ph type="title"/>
          </p:nvPr>
        </p:nvSpPr>
        <p:spPr>
          <a:xfrm>
            <a:off x="718300" y="4714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3849" name="Google Shape;3849;p15"/>
          <p:cNvSpPr txBox="1"/>
          <p:nvPr>
            <p:ph idx="1" type="body"/>
          </p:nvPr>
        </p:nvSpPr>
        <p:spPr>
          <a:xfrm>
            <a:off x="644800" y="1442325"/>
            <a:ext cx="6908100" cy="3259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sz="2400">
              <a:latin typeface="Titillium Web"/>
              <a:ea typeface="Titillium Web"/>
              <a:cs typeface="Titillium Web"/>
              <a:sym typeface="Titillium Web"/>
            </a:endParaRPr>
          </a:p>
          <a:p>
            <a:pPr indent="0" lvl="0" marL="0" rtl="0" algn="l">
              <a:spcBef>
                <a:spcPts val="600"/>
              </a:spcBef>
              <a:spcAft>
                <a:spcPts val="0"/>
              </a:spcAft>
              <a:buNone/>
            </a:pPr>
            <a:r>
              <a:rPr lang="en" sz="2400">
                <a:latin typeface="Titillium Web"/>
                <a:ea typeface="Titillium Web"/>
                <a:cs typeface="Titillium Web"/>
                <a:sym typeface="Titillium Web"/>
              </a:rPr>
              <a:t>Slides:</a:t>
            </a:r>
            <a:r>
              <a:rPr lang="en" sz="2400">
                <a:solidFill>
                  <a:srgbClr val="80BFB7"/>
                </a:solidFill>
                <a:latin typeface="Titillium Web"/>
                <a:ea typeface="Titillium Web"/>
                <a:cs typeface="Titillium Web"/>
                <a:sym typeface="Titillium Web"/>
              </a:rPr>
              <a:t> </a:t>
            </a:r>
            <a:r>
              <a:rPr lang="en" sz="2400" u="sng">
                <a:solidFill>
                  <a:srgbClr val="80BFB7"/>
                </a:solidFill>
                <a:latin typeface="Titillium Web"/>
                <a:ea typeface="Titillium Web"/>
                <a:cs typeface="Titillium Web"/>
                <a:sym typeface="Titillium Web"/>
              </a:rPr>
              <a:t>https://tinyurl.com/advtrack-fall19-week4</a:t>
            </a:r>
            <a:endParaRPr sz="2400">
              <a:solidFill>
                <a:srgbClr val="80BFB7"/>
              </a:solidFill>
              <a:latin typeface="Titillium Web"/>
              <a:ea typeface="Titillium Web"/>
              <a:cs typeface="Titillium Web"/>
              <a:sym typeface="Titillium Web"/>
            </a:endParaRPr>
          </a:p>
          <a:p>
            <a:pPr indent="0" lvl="0" marL="0" rtl="0" algn="l">
              <a:spcBef>
                <a:spcPts val="600"/>
              </a:spcBef>
              <a:spcAft>
                <a:spcPts val="0"/>
              </a:spcAft>
              <a:buNone/>
            </a:pPr>
            <a:r>
              <a:t/>
            </a:r>
            <a:endParaRPr sz="2400">
              <a:latin typeface="Titillium Web"/>
              <a:ea typeface="Titillium Web"/>
              <a:cs typeface="Titillium Web"/>
              <a:sym typeface="Titillium Web"/>
            </a:endParaRPr>
          </a:p>
          <a:p>
            <a:pPr indent="0" lvl="0" marL="0" rtl="0" algn="l">
              <a:spcBef>
                <a:spcPts val="600"/>
              </a:spcBef>
              <a:spcAft>
                <a:spcPts val="0"/>
              </a:spcAft>
              <a:buNone/>
            </a:pPr>
            <a:r>
              <a:rPr lang="en" sz="2400">
                <a:latin typeface="Titillium Web"/>
                <a:ea typeface="Titillium Web"/>
                <a:cs typeface="Titillium Web"/>
                <a:sym typeface="Titillium Web"/>
              </a:rPr>
              <a:t>Membership Portal Code: </a:t>
            </a:r>
            <a:r>
              <a:rPr lang="en" sz="2400">
                <a:solidFill>
                  <a:srgbClr val="80BFB7"/>
                </a:solidFill>
                <a:latin typeface="Titillium Web"/>
                <a:ea typeface="Titillium Web"/>
                <a:cs typeface="Titillium Web"/>
                <a:sym typeface="Titillium Web"/>
              </a:rPr>
              <a:t>atrack2</a:t>
            </a:r>
            <a:endParaRPr sz="2400">
              <a:solidFill>
                <a:srgbClr val="80BFB7"/>
              </a:solidFill>
              <a:latin typeface="Titillium Web"/>
              <a:ea typeface="Titillium Web"/>
              <a:cs typeface="Titillium Web"/>
              <a:sym typeface="Titillium Web"/>
            </a:endParaRPr>
          </a:p>
        </p:txBody>
      </p:sp>
      <p:pic>
        <p:nvPicPr>
          <p:cNvPr id="3850" name="Google Shape;3850;p15"/>
          <p:cNvPicPr preferRelativeResize="0"/>
          <p:nvPr/>
        </p:nvPicPr>
        <p:blipFill>
          <a:blip r:embed="rId3">
            <a:alphaModFix/>
          </a:blip>
          <a:stretch>
            <a:fillRect/>
          </a:stretch>
        </p:blipFill>
        <p:spPr>
          <a:xfrm>
            <a:off x="101950" y="55625"/>
            <a:ext cx="546776" cy="546775"/>
          </a:xfrm>
          <a:prstGeom prst="rect">
            <a:avLst/>
          </a:prstGeom>
          <a:noFill/>
          <a:ln>
            <a:noFill/>
          </a:ln>
        </p:spPr>
      </p:pic>
      <p:sp>
        <p:nvSpPr>
          <p:cNvPr id="3851" name="Google Shape;3851;p15"/>
          <p:cNvSpPr txBox="1"/>
          <p:nvPr/>
        </p:nvSpPr>
        <p:spPr>
          <a:xfrm>
            <a:off x="663279" y="145641"/>
            <a:ext cx="1109700" cy="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1EBDF4"/>
                </a:solidFill>
                <a:latin typeface="Avenir"/>
                <a:ea typeface="Avenir"/>
                <a:cs typeface="Avenir"/>
                <a:sym typeface="Avenir"/>
              </a:rPr>
              <a:t>ACM</a:t>
            </a:r>
            <a:r>
              <a:rPr lang="en" sz="2000">
                <a:solidFill>
                  <a:srgbClr val="1EBDF4"/>
                </a:solidFill>
                <a:latin typeface="Avenir"/>
                <a:ea typeface="Avenir"/>
                <a:cs typeface="Avenir"/>
                <a:sym typeface="Avenir"/>
              </a:rPr>
              <a:t> AI</a:t>
            </a:r>
            <a:endParaRPr sz="2000">
              <a:solidFill>
                <a:srgbClr val="1EBDF4"/>
              </a:solidFill>
              <a:latin typeface="Avenir"/>
              <a:ea typeface="Avenir"/>
              <a:cs typeface="Avenir"/>
              <a:sym typeface="Aveni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4" name="Shape 4014"/>
        <p:cNvGrpSpPr/>
        <p:nvPr/>
      </p:nvGrpSpPr>
      <p:grpSpPr>
        <a:xfrm>
          <a:off x="0" y="0"/>
          <a:ext cx="0" cy="0"/>
          <a:chOff x="0" y="0"/>
          <a:chExt cx="0" cy="0"/>
        </a:xfrm>
      </p:grpSpPr>
      <p:sp>
        <p:nvSpPr>
          <p:cNvPr id="4015" name="Google Shape;4015;p33"/>
          <p:cNvSpPr txBox="1"/>
          <p:nvPr>
            <p:ph type="title"/>
          </p:nvPr>
        </p:nvSpPr>
        <p:spPr>
          <a:xfrm>
            <a:off x="718300" y="54792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Training the first layer</a:t>
            </a:r>
            <a:endParaRPr/>
          </a:p>
        </p:txBody>
      </p:sp>
      <p:sp>
        <p:nvSpPr>
          <p:cNvPr id="4016" name="Google Shape;4016;p33"/>
          <p:cNvSpPr txBox="1"/>
          <p:nvPr>
            <p:ph idx="1" type="body"/>
          </p:nvPr>
        </p:nvSpPr>
        <p:spPr>
          <a:xfrm>
            <a:off x="718300" y="1351800"/>
            <a:ext cx="6761100" cy="2980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First step is to compute our weights like we’ve done in the past:</a:t>
            </a:r>
            <a:endParaRPr/>
          </a:p>
          <a:p>
            <a:pPr indent="-381000" lvl="0" marL="457200" rtl="0" algn="l">
              <a:spcBef>
                <a:spcPts val="600"/>
              </a:spcBef>
              <a:spcAft>
                <a:spcPts val="0"/>
              </a:spcAft>
              <a:buSzPts val="2400"/>
              <a:buChar char="-"/>
            </a:pPr>
            <a:r>
              <a:rPr lang="en"/>
              <a:t>Start with random initial weights</a:t>
            </a:r>
            <a:endParaRPr/>
          </a:p>
          <a:p>
            <a:pPr indent="-381000" lvl="0" marL="457200" rtl="0" algn="l">
              <a:spcBef>
                <a:spcPts val="0"/>
              </a:spcBef>
              <a:spcAft>
                <a:spcPts val="0"/>
              </a:spcAft>
              <a:buSzPts val="2400"/>
              <a:buChar char="-"/>
            </a:pPr>
            <a:r>
              <a:rPr lang="en"/>
              <a:t>Compute the dot product and pass through activation function to get a prediction</a:t>
            </a:r>
            <a:endParaRPr/>
          </a:p>
          <a:p>
            <a:pPr indent="-381000" lvl="0" marL="457200" rtl="0" algn="l">
              <a:spcBef>
                <a:spcPts val="0"/>
              </a:spcBef>
              <a:spcAft>
                <a:spcPts val="0"/>
              </a:spcAft>
              <a:buSzPts val="2400"/>
              <a:buChar char="-"/>
            </a:pPr>
            <a:r>
              <a:rPr lang="en"/>
              <a:t>Compute the derivative of the activation w.r.t. the weights update</a:t>
            </a:r>
            <a:endParaRPr/>
          </a:p>
        </p:txBody>
      </p:sp>
      <p:pic>
        <p:nvPicPr>
          <p:cNvPr id="4017" name="Google Shape;4017;p33"/>
          <p:cNvPicPr preferRelativeResize="0"/>
          <p:nvPr/>
        </p:nvPicPr>
        <p:blipFill>
          <a:blip r:embed="rId3">
            <a:alphaModFix/>
          </a:blip>
          <a:stretch>
            <a:fillRect/>
          </a:stretch>
        </p:blipFill>
        <p:spPr>
          <a:xfrm>
            <a:off x="359150" y="4186948"/>
            <a:ext cx="7479400" cy="40762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16"/>
                                        </p:tgtEl>
                                        <p:attrNameLst>
                                          <p:attrName>style.visibility</p:attrName>
                                        </p:attrNameLst>
                                      </p:cBhvr>
                                      <p:to>
                                        <p:strVal val="visible"/>
                                      </p:to>
                                    </p:set>
                                    <p:animEffect filter="fade" transition="in">
                                      <p:cBhvr>
                                        <p:cTn dur="100"/>
                                        <p:tgtEl>
                                          <p:spTgt spid="40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17"/>
                                        </p:tgtEl>
                                        <p:attrNameLst>
                                          <p:attrName>style.visibility</p:attrName>
                                        </p:attrNameLst>
                                      </p:cBhvr>
                                      <p:to>
                                        <p:strVal val="visible"/>
                                      </p:to>
                                    </p:set>
                                    <p:animEffect filter="fade" transition="in">
                                      <p:cBhvr>
                                        <p:cTn dur="100"/>
                                        <p:tgtEl>
                                          <p:spTgt spid="40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1" name="Shape 4021"/>
        <p:cNvGrpSpPr/>
        <p:nvPr/>
      </p:nvGrpSpPr>
      <p:grpSpPr>
        <a:xfrm>
          <a:off x="0" y="0"/>
          <a:ext cx="0" cy="0"/>
          <a:chOff x="0" y="0"/>
          <a:chExt cx="0" cy="0"/>
        </a:xfrm>
      </p:grpSpPr>
      <p:sp>
        <p:nvSpPr>
          <p:cNvPr id="4022" name="Google Shape;4022;p34"/>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Training the Hidden Layer</a:t>
            </a:r>
            <a:endParaRPr/>
          </a:p>
        </p:txBody>
      </p:sp>
      <p:sp>
        <p:nvSpPr>
          <p:cNvPr id="4023" name="Google Shape;4023;p34"/>
          <p:cNvSpPr txBox="1"/>
          <p:nvPr>
            <p:ph idx="1" type="body"/>
          </p:nvPr>
        </p:nvSpPr>
        <p:spPr>
          <a:xfrm>
            <a:off x="718300" y="1504950"/>
            <a:ext cx="6761100" cy="2980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There are n hidden units, so to train them we’ll need n weights</a:t>
            </a:r>
            <a:endParaRPr/>
          </a:p>
          <a:p>
            <a:pPr indent="-381000" lvl="0" marL="457200" rtl="0" algn="l">
              <a:spcBef>
                <a:spcPts val="0"/>
              </a:spcBef>
              <a:spcAft>
                <a:spcPts val="0"/>
              </a:spcAft>
              <a:buSzPts val="2400"/>
              <a:buChar char="-"/>
            </a:pPr>
            <a:r>
              <a:rPr lang="en"/>
              <a:t>To get those weights, we treat the output of the input layer as our set of new features</a:t>
            </a:r>
            <a:endParaRPr/>
          </a:p>
          <a:p>
            <a:pPr indent="-381000" lvl="0" marL="457200" rtl="0" algn="l">
              <a:spcBef>
                <a:spcPts val="0"/>
              </a:spcBef>
              <a:spcAft>
                <a:spcPts val="0"/>
              </a:spcAft>
              <a:buSzPts val="2400"/>
              <a:buChar char="-"/>
            </a:pPr>
            <a:r>
              <a:rPr lang="en"/>
              <a:t>These new inputs potentially look nothing like our actual input dataset</a:t>
            </a:r>
            <a:endParaRPr/>
          </a:p>
          <a:p>
            <a:pPr indent="0" lvl="0" marL="457200" rtl="0" algn="l">
              <a:spcBef>
                <a:spcPts val="600"/>
              </a:spcBef>
              <a:spcAft>
                <a:spcPts val="0"/>
              </a:spcAft>
              <a:buNone/>
            </a:pPr>
            <a:r>
              <a:t/>
            </a:r>
            <a:endParaRPr/>
          </a:p>
          <a:p>
            <a:pPr indent="0" lvl="0" marL="457200" rtl="0" algn="l">
              <a:spcBef>
                <a:spcPts val="6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3"/>
                                        </p:tgtEl>
                                        <p:attrNameLst>
                                          <p:attrName>style.visibility</p:attrName>
                                        </p:attrNameLst>
                                      </p:cBhvr>
                                      <p:to>
                                        <p:strVal val="visible"/>
                                      </p:to>
                                    </p:set>
                                    <p:animEffect filter="fade" transition="in">
                                      <p:cBhvr>
                                        <p:cTn dur="100"/>
                                        <p:tgtEl>
                                          <p:spTgt spid="40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7" name="Shape 4027"/>
        <p:cNvGrpSpPr/>
        <p:nvPr/>
      </p:nvGrpSpPr>
      <p:grpSpPr>
        <a:xfrm>
          <a:off x="0" y="0"/>
          <a:ext cx="0" cy="0"/>
          <a:chOff x="0" y="0"/>
          <a:chExt cx="0" cy="0"/>
        </a:xfrm>
      </p:grpSpPr>
      <p:sp>
        <p:nvSpPr>
          <p:cNvPr id="4028" name="Google Shape;4028;p35"/>
          <p:cNvSpPr txBox="1"/>
          <p:nvPr>
            <p:ph idx="1" type="body"/>
          </p:nvPr>
        </p:nvSpPr>
        <p:spPr>
          <a:xfrm>
            <a:off x="718300" y="1504950"/>
            <a:ext cx="6761100" cy="2980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pic>
        <p:nvPicPr>
          <p:cNvPr id="4029" name="Google Shape;4029;p35"/>
          <p:cNvPicPr preferRelativeResize="0"/>
          <p:nvPr/>
        </p:nvPicPr>
        <p:blipFill>
          <a:blip r:embed="rId3">
            <a:alphaModFix/>
          </a:blip>
          <a:stretch>
            <a:fillRect/>
          </a:stretch>
        </p:blipFill>
        <p:spPr>
          <a:xfrm>
            <a:off x="186063" y="580163"/>
            <a:ext cx="7825577" cy="4108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3" name="Shape 4033"/>
        <p:cNvGrpSpPr/>
        <p:nvPr/>
      </p:nvGrpSpPr>
      <p:grpSpPr>
        <a:xfrm>
          <a:off x="0" y="0"/>
          <a:ext cx="0" cy="0"/>
          <a:chOff x="0" y="0"/>
          <a:chExt cx="0" cy="0"/>
        </a:xfrm>
      </p:grpSpPr>
      <p:sp>
        <p:nvSpPr>
          <p:cNvPr id="4034" name="Google Shape;4034;p36"/>
          <p:cNvSpPr txBox="1"/>
          <p:nvPr>
            <p:ph type="title"/>
          </p:nvPr>
        </p:nvSpPr>
        <p:spPr>
          <a:xfrm>
            <a:off x="718300" y="471350"/>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Computing the output</a:t>
            </a:r>
            <a:endParaRPr/>
          </a:p>
        </p:txBody>
      </p:sp>
      <p:sp>
        <p:nvSpPr>
          <p:cNvPr id="4035" name="Google Shape;4035;p36"/>
          <p:cNvSpPr txBox="1"/>
          <p:nvPr>
            <p:ph idx="1" type="body"/>
          </p:nvPr>
        </p:nvSpPr>
        <p:spPr>
          <a:xfrm>
            <a:off x="718300" y="1504950"/>
            <a:ext cx="3429600" cy="2980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We finally compute our prediction as the dot product of the initial weights of the hidden layer, and the outputs from the preceding layer.</a:t>
            </a:r>
            <a:endParaRPr/>
          </a:p>
        </p:txBody>
      </p:sp>
      <p:pic>
        <p:nvPicPr>
          <p:cNvPr id="4036" name="Google Shape;4036;p36"/>
          <p:cNvPicPr preferRelativeResize="0"/>
          <p:nvPr/>
        </p:nvPicPr>
        <p:blipFill rotWithShape="1">
          <a:blip r:embed="rId3">
            <a:alphaModFix/>
          </a:blip>
          <a:srcRect b="0" l="0" r="65105" t="0"/>
          <a:stretch/>
        </p:blipFill>
        <p:spPr>
          <a:xfrm>
            <a:off x="4288650" y="1278200"/>
            <a:ext cx="3190750" cy="32644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0" name="Shape 4040"/>
        <p:cNvGrpSpPr/>
        <p:nvPr/>
      </p:nvGrpSpPr>
      <p:grpSpPr>
        <a:xfrm>
          <a:off x="0" y="0"/>
          <a:ext cx="0" cy="0"/>
          <a:chOff x="0" y="0"/>
          <a:chExt cx="0" cy="0"/>
        </a:xfrm>
      </p:grpSpPr>
      <p:sp>
        <p:nvSpPr>
          <p:cNvPr id="4041" name="Google Shape;4041;p37"/>
          <p:cNvSpPr txBox="1"/>
          <p:nvPr>
            <p:ph type="title"/>
          </p:nvPr>
        </p:nvSpPr>
        <p:spPr>
          <a:xfrm>
            <a:off x="645250" y="1652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Visual</a:t>
            </a:r>
            <a:endParaRPr/>
          </a:p>
        </p:txBody>
      </p:sp>
      <p:pic>
        <p:nvPicPr>
          <p:cNvPr descr="Home page: https://www.3blue1brown.com/&#10;Brought to you by you: http://3b1b.co/nn1-thanks&#10;Additional funding provided by Amplify Partners&#10;&#10; For any early-stage ML entrepreneurs, Amplify would love to hear from you: 3blue1brown@amplifypartners.com&#10;&#10;Full playlist: http://3b1b.co/neural-networks&#10;&#10;Typo correction: At 14:45, the last index on the bias vector is n, when it's supposed to in fact be a k.  Thanks for the sharp eyes that caught that!&#10;&#10;For those who want to learn more, I highly recommend the book by Michael Nielsen introducing neural networks and deep learning: https://goo.gl/Zmczdy&#10;&#10;There are two neat things about this book.  First, it's available for free, so consider joining me in making a donation Nielsen's way if you get something out of it.  And second, it's centered around walking through some code and data which you can download yourself, and which covers the same example that I introduce in this video.  Yay for active learning!&#10;https://github.com/mnielsen/neural-networks-and-deep-learning&#10;&#10;I also highly recommend Chris Olah's blog: http://colah.github.io/&#10;&#10;For more videos, Welch Labs also has some great series on machine learning: &#10;https://youtu.be/i8D90DkCLhI&#10;https://youtu.be/bxe2T-V8XRs&#10;&#10;For those of you looking to go *even* deeper, check out the text &quot;Deep Learning&quot; by Goodfellow, Bengio, and Courville.  &#10;&#10;Also, the publication Distill is just utterly beautiful: https://distill.pub/&#10;&#10;Lion photo by Kevin Pluck&#10;&#10;------------------&#10;Animations largely made using manim, a scrappy open source python library.  https://github.com/3b1b/manim&#10;&#10;If you want to check it out, I feel compelled to warn you that it's not the most well-documented tool, and has many other quirks you might expect in a library someone wrote with only their own use in mind.&#10;&#10;Music by Vincent Rubinetti.&#10;Download the music on Bandcamp:&#10;https://vincerubinetti.bandcamp.com/album/the-music-of-3blue1brown&#10;&#10;Stream the music on Spotify:&#10;https://open.spotify.com/album/1dVyjwS8FBqXhRunaG5W5u&#10;&#10;If you want to contribute translated subtitles or to help review those that have already been made by others and need approval, you can click the gear icon in the video and go to subtitles/cc, then &quot;add subtitles/cc&quot;.  I really appreciate those who do this, as it helps make the lessons accessible to more people.&#10;------------------&#10;&#10;3blue1brown is a channel about animating math, in all senses of the word animate.  And you know the drill with YouTube, if you want to stay posted on new videos, subscribe, and click the bell to receive notifications (if you're into that).&#10;&#10;If you are new to this channel and want to see more, a good place to start is this playlist: http://3b1b.co/recommended&#10;&#10;Various social media stuffs:&#10;Website: https://www.3blue1brown.com&#10;Twitter: https://twitter.com/3Blue1Brown&#10;Patreon: https://patreon.com/3blue1brown&#10;Facebook: https://www.facebook.com/3blue1brown&#10;Reddit: https://www.reddit.com/r/3Blue1Brown" id="4042" name="Google Shape;4042;p37" title="But what is a Neural Network? | Deep learning, chapter 1">
            <a:hlinkClick r:id="rId3"/>
          </p:cNvPr>
          <p:cNvPicPr preferRelativeResize="0"/>
          <p:nvPr/>
        </p:nvPicPr>
        <p:blipFill>
          <a:blip r:embed="rId4">
            <a:alphaModFix/>
          </a:blip>
          <a:stretch>
            <a:fillRect/>
          </a:stretch>
        </p:blipFill>
        <p:spPr>
          <a:xfrm>
            <a:off x="1567575" y="957125"/>
            <a:ext cx="4916450" cy="3687350"/>
          </a:xfrm>
          <a:prstGeom prst="rect">
            <a:avLst/>
          </a:prstGeom>
          <a:noFill/>
          <a:ln>
            <a:noFill/>
          </a:ln>
        </p:spPr>
      </p:pic>
      <p:sp>
        <p:nvSpPr>
          <p:cNvPr id="4043" name="Google Shape;4043;p37"/>
          <p:cNvSpPr txBox="1"/>
          <p:nvPr/>
        </p:nvSpPr>
        <p:spPr>
          <a:xfrm>
            <a:off x="688925" y="4624200"/>
            <a:ext cx="1221300" cy="3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8:42</a:t>
            </a:r>
            <a:endParaRPr>
              <a:latin typeface="Titillium Web Light"/>
              <a:ea typeface="Titillium Web Light"/>
              <a:cs typeface="Titillium Web Light"/>
              <a:sym typeface="Titillium Web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7" name="Shape 4047"/>
        <p:cNvGrpSpPr/>
        <p:nvPr/>
      </p:nvGrpSpPr>
      <p:grpSpPr>
        <a:xfrm>
          <a:off x="0" y="0"/>
          <a:ext cx="0" cy="0"/>
          <a:chOff x="0" y="0"/>
          <a:chExt cx="0" cy="0"/>
        </a:xfrm>
      </p:grpSpPr>
      <p:sp>
        <p:nvSpPr>
          <p:cNvPr id="4048" name="Google Shape;4048;p38"/>
          <p:cNvSpPr txBox="1"/>
          <p:nvPr>
            <p:ph type="title"/>
          </p:nvPr>
        </p:nvSpPr>
        <p:spPr>
          <a:xfrm>
            <a:off x="718300" y="224100"/>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Activation</a:t>
            </a:r>
            <a:endParaRPr/>
          </a:p>
        </p:txBody>
      </p:sp>
      <p:sp>
        <p:nvSpPr>
          <p:cNvPr id="4049" name="Google Shape;4049;p38"/>
          <p:cNvSpPr txBox="1"/>
          <p:nvPr>
            <p:ph idx="1" type="body"/>
          </p:nvPr>
        </p:nvSpPr>
        <p:spPr>
          <a:xfrm>
            <a:off x="718300" y="1081500"/>
            <a:ext cx="6761100" cy="2980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Measure of how positive the relevant weighted sum is</a:t>
            </a:r>
            <a:endParaRPr/>
          </a:p>
          <a:p>
            <a:pPr indent="-381000" lvl="0" marL="457200" rtl="0" algn="l">
              <a:spcBef>
                <a:spcPts val="0"/>
              </a:spcBef>
              <a:spcAft>
                <a:spcPts val="0"/>
              </a:spcAft>
              <a:buSzPts val="2400"/>
              <a:buFont typeface="Titillium Web"/>
              <a:buChar char="-"/>
            </a:pPr>
            <a:r>
              <a:rPr lang="en">
                <a:solidFill>
                  <a:srgbClr val="FF0000"/>
                </a:solidFill>
                <a:latin typeface="Titillium Web"/>
                <a:ea typeface="Titillium Web"/>
                <a:cs typeface="Titillium Web"/>
                <a:sym typeface="Titillium Web"/>
              </a:rPr>
              <a:t>Y </a:t>
            </a:r>
            <a:r>
              <a:rPr lang="en">
                <a:solidFill>
                  <a:schemeClr val="dk1"/>
                </a:solidFill>
                <a:latin typeface="Titillium Web"/>
                <a:ea typeface="Titillium Web"/>
                <a:cs typeface="Titillium Web"/>
                <a:sym typeface="Titillium Web"/>
              </a:rPr>
              <a:t>=</a:t>
            </a:r>
            <a:r>
              <a:rPr lang="en">
                <a:solidFill>
                  <a:srgbClr val="FF0000"/>
                </a:solidFill>
                <a:latin typeface="Titillium Web"/>
                <a:ea typeface="Titillium Web"/>
                <a:cs typeface="Titillium Web"/>
                <a:sym typeface="Titillium Web"/>
              </a:rPr>
              <a:t> </a:t>
            </a:r>
            <a:r>
              <a:rPr lang="en">
                <a:solidFill>
                  <a:srgbClr val="FF9900"/>
                </a:solidFill>
                <a:latin typeface="Titillium Web"/>
                <a:ea typeface="Titillium Web"/>
                <a:cs typeface="Titillium Web"/>
                <a:sym typeface="Titillium Web"/>
              </a:rPr>
              <a:t>σ(</a:t>
            </a:r>
            <a:r>
              <a:rPr lang="en">
                <a:solidFill>
                  <a:srgbClr val="9900FF"/>
                </a:solidFill>
                <a:latin typeface="Titillium Web"/>
                <a:ea typeface="Titillium Web"/>
                <a:cs typeface="Titillium Web"/>
                <a:sym typeface="Titillium Web"/>
              </a:rPr>
              <a:t>x</a:t>
            </a:r>
            <a:r>
              <a:rPr lang="en">
                <a:solidFill>
                  <a:srgbClr val="0000FF"/>
                </a:solidFill>
                <a:latin typeface="Titillium Web"/>
                <a:ea typeface="Titillium Web"/>
                <a:cs typeface="Titillium Web"/>
                <a:sym typeface="Titillium Web"/>
              </a:rPr>
              <a:t>w</a:t>
            </a:r>
            <a:r>
              <a:rPr lang="en">
                <a:solidFill>
                  <a:srgbClr val="FF0000"/>
                </a:solidFill>
                <a:latin typeface="Titillium Web"/>
                <a:ea typeface="Titillium Web"/>
                <a:cs typeface="Titillium Web"/>
                <a:sym typeface="Titillium Web"/>
              </a:rPr>
              <a:t> </a:t>
            </a:r>
            <a:r>
              <a:rPr lang="en">
                <a:solidFill>
                  <a:schemeClr val="dk1"/>
                </a:solidFill>
                <a:latin typeface="Titillium Web"/>
                <a:ea typeface="Titillium Web"/>
                <a:cs typeface="Titillium Web"/>
                <a:sym typeface="Titillium Web"/>
              </a:rPr>
              <a:t>+</a:t>
            </a:r>
            <a:r>
              <a:rPr lang="en">
                <a:solidFill>
                  <a:srgbClr val="FF0000"/>
                </a:solidFill>
                <a:latin typeface="Titillium Web"/>
                <a:ea typeface="Titillium Web"/>
                <a:cs typeface="Titillium Web"/>
                <a:sym typeface="Titillium Web"/>
              </a:rPr>
              <a:t> </a:t>
            </a:r>
            <a:r>
              <a:rPr lang="en">
                <a:solidFill>
                  <a:schemeClr val="accent3"/>
                </a:solidFill>
                <a:latin typeface="Titillium Web"/>
                <a:ea typeface="Titillium Web"/>
                <a:cs typeface="Titillium Web"/>
                <a:sym typeface="Titillium Web"/>
              </a:rPr>
              <a:t>b</a:t>
            </a:r>
            <a:r>
              <a:rPr lang="en">
                <a:solidFill>
                  <a:srgbClr val="FF9900"/>
                </a:solidFill>
                <a:latin typeface="Titillium Web"/>
                <a:ea typeface="Titillium Web"/>
                <a:cs typeface="Titillium Web"/>
                <a:sym typeface="Titillium Web"/>
              </a:rPr>
              <a:t>)	</a:t>
            </a:r>
            <a:endParaRPr/>
          </a:p>
        </p:txBody>
      </p:sp>
      <p:pic>
        <p:nvPicPr>
          <p:cNvPr id="4050" name="Google Shape;4050;p38"/>
          <p:cNvPicPr preferRelativeResize="0"/>
          <p:nvPr/>
        </p:nvPicPr>
        <p:blipFill>
          <a:blip r:embed="rId3">
            <a:alphaModFix/>
          </a:blip>
          <a:stretch>
            <a:fillRect/>
          </a:stretch>
        </p:blipFill>
        <p:spPr>
          <a:xfrm>
            <a:off x="1993525" y="2121775"/>
            <a:ext cx="5156950" cy="24207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4" name="Shape 4054"/>
        <p:cNvGrpSpPr/>
        <p:nvPr/>
      </p:nvGrpSpPr>
      <p:grpSpPr>
        <a:xfrm>
          <a:off x="0" y="0"/>
          <a:ext cx="0" cy="0"/>
          <a:chOff x="0" y="0"/>
          <a:chExt cx="0" cy="0"/>
        </a:xfrm>
      </p:grpSpPr>
      <p:sp>
        <p:nvSpPr>
          <p:cNvPr id="4055" name="Google Shape;4055;p39"/>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Applications</a:t>
            </a:r>
            <a:endParaRPr/>
          </a:p>
        </p:txBody>
      </p:sp>
      <p:sp>
        <p:nvSpPr>
          <p:cNvPr id="4056" name="Google Shape;4056;p39"/>
          <p:cNvSpPr txBox="1"/>
          <p:nvPr>
            <p:ph idx="1" type="body"/>
          </p:nvPr>
        </p:nvSpPr>
        <p:spPr>
          <a:xfrm>
            <a:off x="718300" y="1504950"/>
            <a:ext cx="6761100" cy="2980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Neural nets allow us to model more complex data</a:t>
            </a:r>
            <a:endParaRPr/>
          </a:p>
          <a:p>
            <a:pPr indent="-381000" lvl="0" marL="457200" rtl="0" algn="l">
              <a:spcBef>
                <a:spcPts val="0"/>
              </a:spcBef>
              <a:spcAft>
                <a:spcPts val="0"/>
              </a:spcAft>
              <a:buSzPts val="2400"/>
              <a:buChar char="-"/>
            </a:pPr>
            <a:r>
              <a:rPr lang="en"/>
              <a:t>More complex architectures help us remove variance that would be impossible to remove in a linear model</a:t>
            </a:r>
            <a:endParaRPr/>
          </a:p>
          <a:p>
            <a:pPr indent="0" lvl="0" marL="0" rtl="0" algn="l">
              <a:spcBef>
                <a:spcPts val="600"/>
              </a:spcBef>
              <a:spcAft>
                <a:spcPts val="0"/>
              </a:spcAft>
              <a:buNone/>
            </a:pPr>
            <a:r>
              <a:t/>
            </a:r>
            <a:endParaRPr/>
          </a:p>
          <a:p>
            <a:pPr indent="-381000" lvl="0" marL="457200" rtl="0" algn="l">
              <a:spcBef>
                <a:spcPts val="600"/>
              </a:spcBef>
              <a:spcAft>
                <a:spcPts val="0"/>
              </a:spcAft>
              <a:buSzPts val="2400"/>
              <a:buChar char="-"/>
            </a:pPr>
            <a:r>
              <a:rPr lang="en"/>
              <a:t>Ideas?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6">
                                            <p:txEl>
                                              <p:pRg end="0" st="0"/>
                                            </p:txEl>
                                          </p:spTgt>
                                        </p:tgtEl>
                                        <p:attrNameLst>
                                          <p:attrName>style.visibility</p:attrName>
                                        </p:attrNameLst>
                                      </p:cBhvr>
                                      <p:to>
                                        <p:strVal val="visible"/>
                                      </p:to>
                                    </p:set>
                                    <p:animEffect filter="fade" transition="in">
                                      <p:cBhvr>
                                        <p:cTn dur="100"/>
                                        <p:tgtEl>
                                          <p:spTgt spid="40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6">
                                            <p:txEl>
                                              <p:pRg end="1" st="1"/>
                                            </p:txEl>
                                          </p:spTgt>
                                        </p:tgtEl>
                                        <p:attrNameLst>
                                          <p:attrName>style.visibility</p:attrName>
                                        </p:attrNameLst>
                                      </p:cBhvr>
                                      <p:to>
                                        <p:strVal val="visible"/>
                                      </p:to>
                                    </p:set>
                                    <p:animEffect filter="fade" transition="in">
                                      <p:cBhvr>
                                        <p:cTn dur="100"/>
                                        <p:tgtEl>
                                          <p:spTgt spid="405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6">
                                            <p:txEl>
                                              <p:pRg end="2" st="2"/>
                                            </p:txEl>
                                          </p:spTgt>
                                        </p:tgtEl>
                                        <p:attrNameLst>
                                          <p:attrName>style.visibility</p:attrName>
                                        </p:attrNameLst>
                                      </p:cBhvr>
                                      <p:to>
                                        <p:strVal val="visible"/>
                                      </p:to>
                                    </p:set>
                                    <p:animEffect filter="fade" transition="in">
                                      <p:cBhvr>
                                        <p:cTn dur="100"/>
                                        <p:tgtEl>
                                          <p:spTgt spid="405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6">
                                            <p:txEl>
                                              <p:pRg end="3" st="3"/>
                                            </p:txEl>
                                          </p:spTgt>
                                        </p:tgtEl>
                                        <p:attrNameLst>
                                          <p:attrName>style.visibility</p:attrName>
                                        </p:attrNameLst>
                                      </p:cBhvr>
                                      <p:to>
                                        <p:strVal val="visible"/>
                                      </p:to>
                                    </p:set>
                                    <p:animEffect filter="fade" transition="in">
                                      <p:cBhvr>
                                        <p:cTn dur="100"/>
                                        <p:tgtEl>
                                          <p:spTgt spid="405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0" name="Shape 4060"/>
        <p:cNvGrpSpPr/>
        <p:nvPr/>
      </p:nvGrpSpPr>
      <p:grpSpPr>
        <a:xfrm>
          <a:off x="0" y="0"/>
          <a:ext cx="0" cy="0"/>
          <a:chOff x="0" y="0"/>
          <a:chExt cx="0" cy="0"/>
        </a:xfrm>
      </p:grpSpPr>
      <p:sp>
        <p:nvSpPr>
          <p:cNvPr id="4061" name="Google Shape;4061;p40"/>
          <p:cNvSpPr txBox="1"/>
          <p:nvPr>
            <p:ph type="ctrTitle"/>
          </p:nvPr>
        </p:nvSpPr>
        <p:spPr>
          <a:xfrm>
            <a:off x="685800" y="2497750"/>
            <a:ext cx="52689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Backpropagation</a:t>
            </a:r>
            <a:endParaRPr/>
          </a:p>
        </p:txBody>
      </p:sp>
      <p:pic>
        <p:nvPicPr>
          <p:cNvPr id="4062" name="Google Shape;4062;p40"/>
          <p:cNvPicPr preferRelativeResize="0"/>
          <p:nvPr/>
        </p:nvPicPr>
        <p:blipFill>
          <a:blip r:embed="rId3">
            <a:alphaModFix/>
          </a:blip>
          <a:stretch>
            <a:fillRect/>
          </a:stretch>
        </p:blipFill>
        <p:spPr>
          <a:xfrm>
            <a:off x="101950" y="55625"/>
            <a:ext cx="546776" cy="546775"/>
          </a:xfrm>
          <a:prstGeom prst="rect">
            <a:avLst/>
          </a:prstGeom>
          <a:noFill/>
          <a:ln>
            <a:noFill/>
          </a:ln>
        </p:spPr>
      </p:pic>
      <p:sp>
        <p:nvSpPr>
          <p:cNvPr id="4063" name="Google Shape;4063;p40"/>
          <p:cNvSpPr txBox="1"/>
          <p:nvPr/>
        </p:nvSpPr>
        <p:spPr>
          <a:xfrm>
            <a:off x="663279" y="145641"/>
            <a:ext cx="1109700" cy="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1EBDF4"/>
                </a:solidFill>
                <a:latin typeface="Avenir"/>
                <a:ea typeface="Avenir"/>
                <a:cs typeface="Avenir"/>
                <a:sym typeface="Avenir"/>
              </a:rPr>
              <a:t>ACM</a:t>
            </a:r>
            <a:r>
              <a:rPr lang="en" sz="2000">
                <a:solidFill>
                  <a:srgbClr val="1EBDF4"/>
                </a:solidFill>
                <a:latin typeface="Avenir"/>
                <a:ea typeface="Avenir"/>
                <a:cs typeface="Avenir"/>
                <a:sym typeface="Avenir"/>
              </a:rPr>
              <a:t> AI</a:t>
            </a:r>
            <a:endParaRPr sz="2000">
              <a:solidFill>
                <a:srgbClr val="1EBDF4"/>
              </a:solidFill>
              <a:latin typeface="Avenir"/>
              <a:ea typeface="Avenir"/>
              <a:cs typeface="Avenir"/>
              <a:sym typeface="Avenir"/>
            </a:endParaRPr>
          </a:p>
        </p:txBody>
      </p:sp>
      <p:sp>
        <p:nvSpPr>
          <p:cNvPr id="4064" name="Google Shape;4064;p40"/>
          <p:cNvSpPr txBox="1"/>
          <p:nvPr/>
        </p:nvSpPr>
        <p:spPr>
          <a:xfrm>
            <a:off x="731525" y="3891675"/>
            <a:ext cx="4330500" cy="7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Adapted from Dustin Stansbury's Blog:</a:t>
            </a:r>
            <a:endParaRPr>
              <a:latin typeface="Titillium Web Light"/>
              <a:ea typeface="Titillium Web Light"/>
              <a:cs typeface="Titillium Web Light"/>
              <a:sym typeface="Titillium Web Light"/>
            </a:endParaRPr>
          </a:p>
          <a:p>
            <a:pPr indent="0" lvl="0" marL="0" rtl="0" algn="l">
              <a:spcBef>
                <a:spcPts val="0"/>
              </a:spcBef>
              <a:spcAft>
                <a:spcPts val="0"/>
              </a:spcAft>
              <a:buNone/>
            </a:pPr>
            <a:r>
              <a:rPr lang="en" u="sng">
                <a:solidFill>
                  <a:schemeClr val="hlink"/>
                </a:solidFill>
                <a:latin typeface="Titillium Web Light"/>
                <a:ea typeface="Titillium Web Light"/>
                <a:cs typeface="Titillium Web Light"/>
                <a:sym typeface="Titillium Web Light"/>
                <a:hlinkClick r:id="rId4"/>
              </a:rPr>
              <a:t>https://theclevermachine.wordpress.com/2014/09/06/derivation-error-backpropagation-gradient-descent-for-neural-networks/</a:t>
            </a:r>
            <a:endParaRPr>
              <a:latin typeface="Titillium Web Light"/>
              <a:ea typeface="Titillium Web Light"/>
              <a:cs typeface="Titillium Web Light"/>
              <a:sym typeface="Titillium Web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8" name="Shape 4068"/>
        <p:cNvGrpSpPr/>
        <p:nvPr/>
      </p:nvGrpSpPr>
      <p:grpSpPr>
        <a:xfrm>
          <a:off x="0" y="0"/>
          <a:ext cx="0" cy="0"/>
          <a:chOff x="0" y="0"/>
          <a:chExt cx="0" cy="0"/>
        </a:xfrm>
      </p:grpSpPr>
      <p:sp>
        <p:nvSpPr>
          <p:cNvPr id="4069" name="Google Shape;4069;p41"/>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backpropagation?</a:t>
            </a:r>
            <a:endParaRPr/>
          </a:p>
        </p:txBody>
      </p:sp>
      <p:sp>
        <p:nvSpPr>
          <p:cNvPr id="4070" name="Google Shape;4070;p41"/>
          <p:cNvSpPr txBox="1"/>
          <p:nvPr>
            <p:ph idx="1" type="body"/>
          </p:nvPr>
        </p:nvSpPr>
        <p:spPr>
          <a:xfrm>
            <a:off x="718300" y="1504950"/>
            <a:ext cx="6761100" cy="2980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“The backward propagation of errors”</a:t>
            </a:r>
            <a:endParaRPr/>
          </a:p>
          <a:p>
            <a:pPr indent="-381000" lvl="0" marL="457200" rtl="0" algn="l">
              <a:spcBef>
                <a:spcPts val="0"/>
              </a:spcBef>
              <a:spcAft>
                <a:spcPts val="0"/>
              </a:spcAft>
              <a:buSzPts val="2400"/>
              <a:buChar char="■"/>
            </a:pPr>
            <a:r>
              <a:rPr lang="en"/>
              <a:t>Gradient descent for neural networks!</a:t>
            </a:r>
            <a:endParaRPr/>
          </a:p>
          <a:p>
            <a:pPr indent="-381000" lvl="1" marL="914400" rtl="0" algn="l">
              <a:spcBef>
                <a:spcPts val="0"/>
              </a:spcBef>
              <a:spcAft>
                <a:spcPts val="0"/>
              </a:spcAft>
              <a:buSzPts val="2400"/>
              <a:buChar char="○"/>
            </a:pPr>
            <a:r>
              <a:rPr lang="en"/>
              <a:t>Same idea: we want to minimize cost function</a:t>
            </a:r>
            <a:endParaRPr/>
          </a:p>
          <a:p>
            <a:pPr indent="-381000" lvl="0" marL="457200" rtl="0" algn="l">
              <a:spcBef>
                <a:spcPts val="0"/>
              </a:spcBef>
              <a:spcAft>
                <a:spcPts val="0"/>
              </a:spcAft>
              <a:buSzPts val="2400"/>
              <a:buChar char="■"/>
            </a:pPr>
            <a:r>
              <a:rPr lang="en"/>
              <a:t>To perform backpropagation, we need to take the partial derivatives of the cost with respect to the weights:</a:t>
            </a:r>
            <a:endParaRPr/>
          </a:p>
        </p:txBody>
      </p:sp>
      <p:pic>
        <p:nvPicPr>
          <p:cNvPr id="4071" name="Google Shape;4071;p41"/>
          <p:cNvPicPr preferRelativeResize="0"/>
          <p:nvPr/>
        </p:nvPicPr>
        <p:blipFill>
          <a:blip r:embed="rId3">
            <a:alphaModFix/>
          </a:blip>
          <a:stretch>
            <a:fillRect/>
          </a:stretch>
        </p:blipFill>
        <p:spPr>
          <a:xfrm>
            <a:off x="101950" y="55625"/>
            <a:ext cx="546776" cy="546775"/>
          </a:xfrm>
          <a:prstGeom prst="rect">
            <a:avLst/>
          </a:prstGeom>
          <a:noFill/>
          <a:ln>
            <a:noFill/>
          </a:ln>
        </p:spPr>
      </p:pic>
      <p:sp>
        <p:nvSpPr>
          <p:cNvPr id="4072" name="Google Shape;4072;p41"/>
          <p:cNvSpPr txBox="1"/>
          <p:nvPr/>
        </p:nvSpPr>
        <p:spPr>
          <a:xfrm>
            <a:off x="663279" y="145641"/>
            <a:ext cx="1109700" cy="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1EBDF4"/>
                </a:solidFill>
                <a:latin typeface="Avenir"/>
                <a:ea typeface="Avenir"/>
                <a:cs typeface="Avenir"/>
                <a:sym typeface="Avenir"/>
              </a:rPr>
              <a:t>ACM</a:t>
            </a:r>
            <a:r>
              <a:rPr lang="en" sz="2000">
                <a:solidFill>
                  <a:srgbClr val="1EBDF4"/>
                </a:solidFill>
                <a:latin typeface="Avenir"/>
                <a:ea typeface="Avenir"/>
                <a:cs typeface="Avenir"/>
                <a:sym typeface="Avenir"/>
              </a:rPr>
              <a:t> AI</a:t>
            </a:r>
            <a:endParaRPr sz="2000">
              <a:solidFill>
                <a:srgbClr val="1EBDF4"/>
              </a:solidFill>
              <a:latin typeface="Avenir"/>
              <a:ea typeface="Avenir"/>
              <a:cs typeface="Avenir"/>
              <a:sym typeface="Avenir"/>
            </a:endParaRPr>
          </a:p>
        </p:txBody>
      </p:sp>
      <p:pic>
        <p:nvPicPr>
          <p:cNvPr id="4073" name="Google Shape;4073;p41"/>
          <p:cNvPicPr preferRelativeResize="0"/>
          <p:nvPr/>
        </p:nvPicPr>
        <p:blipFill>
          <a:blip r:embed="rId4">
            <a:alphaModFix/>
          </a:blip>
          <a:stretch>
            <a:fillRect/>
          </a:stretch>
        </p:blipFill>
        <p:spPr>
          <a:xfrm>
            <a:off x="3587824" y="3663725"/>
            <a:ext cx="984175" cy="120068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0">
                                            <p:txEl>
                                              <p:pRg end="0" st="0"/>
                                            </p:txEl>
                                          </p:spTgt>
                                        </p:tgtEl>
                                        <p:attrNameLst>
                                          <p:attrName>style.visibility</p:attrName>
                                        </p:attrNameLst>
                                      </p:cBhvr>
                                      <p:to>
                                        <p:strVal val="visible"/>
                                      </p:to>
                                    </p:set>
                                    <p:animEffect filter="fade" transition="in">
                                      <p:cBhvr>
                                        <p:cTn dur="1000"/>
                                        <p:tgtEl>
                                          <p:spTgt spid="40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0">
                                            <p:txEl>
                                              <p:pRg end="1" st="1"/>
                                            </p:txEl>
                                          </p:spTgt>
                                        </p:tgtEl>
                                        <p:attrNameLst>
                                          <p:attrName>style.visibility</p:attrName>
                                        </p:attrNameLst>
                                      </p:cBhvr>
                                      <p:to>
                                        <p:strVal val="visible"/>
                                      </p:to>
                                    </p:set>
                                    <p:animEffect filter="fade" transition="in">
                                      <p:cBhvr>
                                        <p:cTn dur="1000"/>
                                        <p:tgtEl>
                                          <p:spTgt spid="407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0">
                                            <p:txEl>
                                              <p:pRg end="2" st="2"/>
                                            </p:txEl>
                                          </p:spTgt>
                                        </p:tgtEl>
                                        <p:attrNameLst>
                                          <p:attrName>style.visibility</p:attrName>
                                        </p:attrNameLst>
                                      </p:cBhvr>
                                      <p:to>
                                        <p:strVal val="visible"/>
                                      </p:to>
                                    </p:set>
                                    <p:animEffect filter="fade" transition="in">
                                      <p:cBhvr>
                                        <p:cTn dur="1000"/>
                                        <p:tgtEl>
                                          <p:spTgt spid="407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0">
                                            <p:txEl>
                                              <p:pRg end="3" st="3"/>
                                            </p:txEl>
                                          </p:spTgt>
                                        </p:tgtEl>
                                        <p:attrNameLst>
                                          <p:attrName>style.visibility</p:attrName>
                                        </p:attrNameLst>
                                      </p:cBhvr>
                                      <p:to>
                                        <p:strVal val="visible"/>
                                      </p:to>
                                    </p:set>
                                    <p:animEffect filter="fade" transition="in">
                                      <p:cBhvr>
                                        <p:cTn dur="1000"/>
                                        <p:tgtEl>
                                          <p:spTgt spid="407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3"/>
                                        </p:tgtEl>
                                        <p:attrNameLst>
                                          <p:attrName>style.visibility</p:attrName>
                                        </p:attrNameLst>
                                      </p:cBhvr>
                                      <p:to>
                                        <p:strVal val="visible"/>
                                      </p:to>
                                    </p:set>
                                    <p:animEffect filter="fade" transition="in">
                                      <p:cBhvr>
                                        <p:cTn dur="1000"/>
                                        <p:tgtEl>
                                          <p:spTgt spid="40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7" name="Shape 4077"/>
        <p:cNvGrpSpPr/>
        <p:nvPr/>
      </p:nvGrpSpPr>
      <p:grpSpPr>
        <a:xfrm>
          <a:off x="0" y="0"/>
          <a:ext cx="0" cy="0"/>
          <a:chOff x="0" y="0"/>
          <a:chExt cx="0" cy="0"/>
        </a:xfrm>
      </p:grpSpPr>
      <p:sp>
        <p:nvSpPr>
          <p:cNvPr id="4078" name="Google Shape;4078;p42"/>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Notation</a:t>
            </a:r>
            <a:endParaRPr/>
          </a:p>
        </p:txBody>
      </p:sp>
      <p:sp>
        <p:nvSpPr>
          <p:cNvPr id="4079" name="Google Shape;4079;p42"/>
          <p:cNvSpPr txBox="1"/>
          <p:nvPr>
            <p:ph idx="1" type="body"/>
          </p:nvPr>
        </p:nvSpPr>
        <p:spPr>
          <a:xfrm>
            <a:off x="3644375" y="232100"/>
            <a:ext cx="3378300" cy="2980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a = g(z)</a:t>
            </a:r>
            <a:endParaRPr/>
          </a:p>
          <a:p>
            <a:pPr indent="0" lvl="0" marL="0" rtl="0" algn="l">
              <a:spcBef>
                <a:spcPts val="600"/>
              </a:spcBef>
              <a:spcAft>
                <a:spcPts val="0"/>
              </a:spcAft>
              <a:buNone/>
            </a:pPr>
            <a:r>
              <a:rPr lang="en"/>
              <a:t>z= sum(w*a)</a:t>
            </a:r>
            <a:endParaRPr/>
          </a:p>
          <a:p>
            <a:pPr indent="0" lvl="0" marL="0" rtl="0" algn="l">
              <a:spcBef>
                <a:spcPts val="600"/>
              </a:spcBef>
              <a:spcAft>
                <a:spcPts val="0"/>
              </a:spcAft>
              <a:buNone/>
            </a:pPr>
            <a:r>
              <a:t/>
            </a:r>
            <a:endParaRPr/>
          </a:p>
        </p:txBody>
      </p:sp>
      <p:pic>
        <p:nvPicPr>
          <p:cNvPr id="4080" name="Google Shape;4080;p42"/>
          <p:cNvPicPr preferRelativeResize="0"/>
          <p:nvPr/>
        </p:nvPicPr>
        <p:blipFill>
          <a:blip r:embed="rId3">
            <a:alphaModFix/>
          </a:blip>
          <a:stretch>
            <a:fillRect/>
          </a:stretch>
        </p:blipFill>
        <p:spPr>
          <a:xfrm>
            <a:off x="1522367" y="1596763"/>
            <a:ext cx="5152974" cy="3296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5" name="Shape 3855"/>
        <p:cNvGrpSpPr/>
        <p:nvPr/>
      </p:nvGrpSpPr>
      <p:grpSpPr>
        <a:xfrm>
          <a:off x="0" y="0"/>
          <a:ext cx="0" cy="0"/>
          <a:chOff x="0" y="0"/>
          <a:chExt cx="0" cy="0"/>
        </a:xfrm>
      </p:grpSpPr>
      <p:sp>
        <p:nvSpPr>
          <p:cNvPr id="3856" name="Google Shape;3856;p16"/>
          <p:cNvSpPr txBox="1"/>
          <p:nvPr>
            <p:ph type="title"/>
          </p:nvPr>
        </p:nvSpPr>
        <p:spPr>
          <a:xfrm>
            <a:off x="718300" y="4714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Review Exercise</a:t>
            </a:r>
            <a:endParaRPr/>
          </a:p>
        </p:txBody>
      </p:sp>
      <p:sp>
        <p:nvSpPr>
          <p:cNvPr id="3857" name="Google Shape;3857;p16"/>
          <p:cNvSpPr txBox="1"/>
          <p:nvPr>
            <p:ph idx="1" type="body"/>
          </p:nvPr>
        </p:nvSpPr>
        <p:spPr>
          <a:xfrm>
            <a:off x="644800" y="1442325"/>
            <a:ext cx="6908100" cy="3259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Clr>
                <a:srgbClr val="80BFB7"/>
              </a:buClr>
              <a:buSzPts val="2400"/>
              <a:buFont typeface="Titillium Web"/>
              <a:buChar char="-"/>
            </a:pPr>
            <a:r>
              <a:rPr lang="en" sz="2400">
                <a:latin typeface="Titillium Web"/>
                <a:ea typeface="Titillium Web"/>
                <a:cs typeface="Titillium Web"/>
                <a:sym typeface="Titillium Web"/>
              </a:rPr>
              <a:t>Linear regression</a:t>
            </a:r>
            <a:endParaRPr sz="2400">
              <a:latin typeface="Titillium Web"/>
              <a:ea typeface="Titillium Web"/>
              <a:cs typeface="Titillium Web"/>
              <a:sym typeface="Titillium Web"/>
            </a:endParaRPr>
          </a:p>
          <a:p>
            <a:pPr indent="-381000" lvl="0" marL="457200" rtl="0" algn="l">
              <a:spcBef>
                <a:spcPts val="0"/>
              </a:spcBef>
              <a:spcAft>
                <a:spcPts val="0"/>
              </a:spcAft>
              <a:buSzPts val="2400"/>
              <a:buFont typeface="Titillium Web"/>
              <a:buChar char="-"/>
            </a:pPr>
            <a:r>
              <a:rPr lang="en" sz="2400">
                <a:latin typeface="Titillium Web"/>
                <a:ea typeface="Titillium Web"/>
                <a:cs typeface="Titillium Web"/>
                <a:sym typeface="Titillium Web"/>
              </a:rPr>
              <a:t>Logistic regression</a:t>
            </a:r>
            <a:endParaRPr sz="2400">
              <a:latin typeface="Titillium Web"/>
              <a:ea typeface="Titillium Web"/>
              <a:cs typeface="Titillium Web"/>
              <a:sym typeface="Titillium Web"/>
            </a:endParaRPr>
          </a:p>
          <a:p>
            <a:pPr indent="0" lvl="0" marL="0" rtl="0" algn="l">
              <a:spcBef>
                <a:spcPts val="600"/>
              </a:spcBef>
              <a:spcAft>
                <a:spcPts val="0"/>
              </a:spcAft>
              <a:buNone/>
            </a:pPr>
            <a:r>
              <a:t/>
            </a:r>
            <a:endParaRPr sz="2400">
              <a:latin typeface="Titillium Web"/>
              <a:ea typeface="Titillium Web"/>
              <a:cs typeface="Titillium Web"/>
              <a:sym typeface="Titillium Web"/>
            </a:endParaRPr>
          </a:p>
          <a:p>
            <a:pPr indent="0" lvl="0" marL="0" rtl="0" algn="l">
              <a:spcBef>
                <a:spcPts val="600"/>
              </a:spcBef>
              <a:spcAft>
                <a:spcPts val="0"/>
              </a:spcAft>
              <a:buNone/>
            </a:pPr>
            <a:r>
              <a:t/>
            </a:r>
            <a:endParaRPr sz="2400">
              <a:latin typeface="Titillium Web"/>
              <a:ea typeface="Titillium Web"/>
              <a:cs typeface="Titillium Web"/>
              <a:sym typeface="Titillium Web"/>
            </a:endParaRPr>
          </a:p>
          <a:p>
            <a:pPr indent="0" lvl="0" marL="0" rtl="0" algn="l">
              <a:spcBef>
                <a:spcPts val="600"/>
              </a:spcBef>
              <a:spcAft>
                <a:spcPts val="0"/>
              </a:spcAft>
              <a:buNone/>
            </a:pPr>
            <a:r>
              <a:rPr lang="en" sz="2400">
                <a:latin typeface="Titillium Web"/>
                <a:ea typeface="Titillium Web"/>
                <a:cs typeface="Titillium Web"/>
                <a:sym typeface="Titillium Web"/>
              </a:rPr>
              <a:t>What does it mean to say a neural network is “learning”?</a:t>
            </a:r>
            <a:endParaRPr sz="2400">
              <a:latin typeface="Titillium Web"/>
              <a:ea typeface="Titillium Web"/>
              <a:cs typeface="Titillium Web"/>
              <a:sym typeface="Titillium Web"/>
            </a:endParaRPr>
          </a:p>
        </p:txBody>
      </p:sp>
      <p:pic>
        <p:nvPicPr>
          <p:cNvPr id="3858" name="Google Shape;3858;p16"/>
          <p:cNvPicPr preferRelativeResize="0"/>
          <p:nvPr/>
        </p:nvPicPr>
        <p:blipFill>
          <a:blip r:embed="rId3">
            <a:alphaModFix/>
          </a:blip>
          <a:stretch>
            <a:fillRect/>
          </a:stretch>
        </p:blipFill>
        <p:spPr>
          <a:xfrm>
            <a:off x="101950" y="55625"/>
            <a:ext cx="546776" cy="546775"/>
          </a:xfrm>
          <a:prstGeom prst="rect">
            <a:avLst/>
          </a:prstGeom>
          <a:noFill/>
          <a:ln>
            <a:noFill/>
          </a:ln>
        </p:spPr>
      </p:pic>
      <p:sp>
        <p:nvSpPr>
          <p:cNvPr id="3859" name="Google Shape;3859;p16"/>
          <p:cNvSpPr txBox="1"/>
          <p:nvPr/>
        </p:nvSpPr>
        <p:spPr>
          <a:xfrm>
            <a:off x="663279" y="145641"/>
            <a:ext cx="1109700" cy="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1EBDF4"/>
                </a:solidFill>
                <a:latin typeface="Avenir"/>
                <a:ea typeface="Avenir"/>
                <a:cs typeface="Avenir"/>
                <a:sym typeface="Avenir"/>
              </a:rPr>
              <a:t>ACM</a:t>
            </a:r>
            <a:r>
              <a:rPr lang="en" sz="2000">
                <a:solidFill>
                  <a:srgbClr val="1EBDF4"/>
                </a:solidFill>
                <a:latin typeface="Avenir"/>
                <a:ea typeface="Avenir"/>
                <a:cs typeface="Avenir"/>
                <a:sym typeface="Avenir"/>
              </a:rPr>
              <a:t> AI</a:t>
            </a:r>
            <a:endParaRPr sz="2000">
              <a:solidFill>
                <a:srgbClr val="1EBDF4"/>
              </a:solidFill>
              <a:latin typeface="Avenir"/>
              <a:ea typeface="Avenir"/>
              <a:cs typeface="Avenir"/>
              <a:sym typeface="Aveni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4" name="Shape 4084"/>
        <p:cNvGrpSpPr/>
        <p:nvPr/>
      </p:nvGrpSpPr>
      <p:grpSpPr>
        <a:xfrm>
          <a:off x="0" y="0"/>
          <a:ext cx="0" cy="0"/>
          <a:chOff x="0" y="0"/>
          <a:chExt cx="0" cy="0"/>
        </a:xfrm>
      </p:grpSpPr>
      <p:sp>
        <p:nvSpPr>
          <p:cNvPr id="4085" name="Google Shape;4085;p43"/>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Error / Loss Function</a:t>
            </a:r>
            <a:endParaRPr/>
          </a:p>
        </p:txBody>
      </p:sp>
      <p:sp>
        <p:nvSpPr>
          <p:cNvPr id="4086" name="Google Shape;4086;p43"/>
          <p:cNvSpPr txBox="1"/>
          <p:nvPr>
            <p:ph idx="1" type="body"/>
          </p:nvPr>
        </p:nvSpPr>
        <p:spPr>
          <a:xfrm>
            <a:off x="718300" y="1504950"/>
            <a:ext cx="6761100" cy="2980500"/>
          </a:xfrm>
          <a:prstGeom prst="rect">
            <a:avLst/>
          </a:prstGeom>
        </p:spPr>
        <p:txBody>
          <a:bodyPr anchorCtr="0" anchor="t" bIns="91425" lIns="91425" spcFirstLastPara="1" rIns="91425" wrap="square" tIns="91425">
            <a:noAutofit/>
          </a:bodyPr>
          <a:lstStyle/>
          <a:p>
            <a:pPr indent="0" lvl="0" marL="457200" rtl="0" algn="l">
              <a:spcBef>
                <a:spcPts val="600"/>
              </a:spcBef>
              <a:spcAft>
                <a:spcPts val="0"/>
              </a:spcAft>
              <a:buNone/>
            </a:pPr>
            <a:r>
              <a:t/>
            </a:r>
            <a:endParaRPr/>
          </a:p>
          <a:p>
            <a:pPr indent="-381000" lvl="0" marL="457200" rtl="0" algn="l">
              <a:spcBef>
                <a:spcPts val="600"/>
              </a:spcBef>
              <a:spcAft>
                <a:spcPts val="0"/>
              </a:spcAft>
              <a:buSzPts val="2400"/>
              <a:buChar char="■"/>
            </a:pPr>
            <a:r>
              <a:rPr lang="en"/>
              <a:t>Squared Difference</a:t>
            </a:r>
            <a:endParaRPr/>
          </a:p>
        </p:txBody>
      </p:sp>
      <p:pic>
        <p:nvPicPr>
          <p:cNvPr id="4087" name="Google Shape;4087;p43"/>
          <p:cNvPicPr preferRelativeResize="0"/>
          <p:nvPr/>
        </p:nvPicPr>
        <p:blipFill>
          <a:blip r:embed="rId3">
            <a:alphaModFix/>
          </a:blip>
          <a:stretch>
            <a:fillRect/>
          </a:stretch>
        </p:blipFill>
        <p:spPr>
          <a:xfrm>
            <a:off x="1522355" y="3220762"/>
            <a:ext cx="5152974" cy="3296475"/>
          </a:xfrm>
          <a:prstGeom prst="rect">
            <a:avLst/>
          </a:prstGeom>
          <a:noFill/>
          <a:ln>
            <a:noFill/>
          </a:ln>
        </p:spPr>
      </p:pic>
      <p:pic>
        <p:nvPicPr>
          <p:cNvPr id="4088" name="Google Shape;4088;p43"/>
          <p:cNvPicPr preferRelativeResize="0"/>
          <p:nvPr/>
        </p:nvPicPr>
        <p:blipFill>
          <a:blip r:embed="rId4">
            <a:alphaModFix/>
          </a:blip>
          <a:stretch>
            <a:fillRect/>
          </a:stretch>
        </p:blipFill>
        <p:spPr>
          <a:xfrm>
            <a:off x="3528075" y="1823132"/>
            <a:ext cx="3951331" cy="117128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2" name="Shape 4092"/>
        <p:cNvGrpSpPr/>
        <p:nvPr/>
      </p:nvGrpSpPr>
      <p:grpSpPr>
        <a:xfrm>
          <a:off x="0" y="0"/>
          <a:ext cx="0" cy="0"/>
          <a:chOff x="0" y="0"/>
          <a:chExt cx="0" cy="0"/>
        </a:xfrm>
      </p:grpSpPr>
      <p:sp>
        <p:nvSpPr>
          <p:cNvPr id="4093" name="Google Shape;4093;p44"/>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 Output Layer Gradient (for Weights)</a:t>
            </a:r>
            <a:endParaRPr/>
          </a:p>
        </p:txBody>
      </p:sp>
      <p:pic>
        <p:nvPicPr>
          <p:cNvPr id="4094" name="Google Shape;4094;p44"/>
          <p:cNvPicPr preferRelativeResize="0"/>
          <p:nvPr/>
        </p:nvPicPr>
        <p:blipFill>
          <a:blip r:embed="rId3">
            <a:alphaModFix/>
          </a:blip>
          <a:stretch>
            <a:fillRect/>
          </a:stretch>
        </p:blipFill>
        <p:spPr>
          <a:xfrm>
            <a:off x="1093149" y="1747075"/>
            <a:ext cx="6011400" cy="1482250"/>
          </a:xfrm>
          <a:prstGeom prst="rect">
            <a:avLst/>
          </a:prstGeom>
          <a:noFill/>
          <a:ln>
            <a:noFill/>
          </a:ln>
        </p:spPr>
      </p:pic>
      <p:pic>
        <p:nvPicPr>
          <p:cNvPr id="4095" name="Google Shape;4095;p44"/>
          <p:cNvPicPr preferRelativeResize="0"/>
          <p:nvPr/>
        </p:nvPicPr>
        <p:blipFill>
          <a:blip r:embed="rId4">
            <a:alphaModFix/>
          </a:blip>
          <a:stretch>
            <a:fillRect/>
          </a:stretch>
        </p:blipFill>
        <p:spPr>
          <a:xfrm>
            <a:off x="1419942" y="3229312"/>
            <a:ext cx="5152974" cy="32964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9" name="Shape 4099"/>
        <p:cNvGrpSpPr/>
        <p:nvPr/>
      </p:nvGrpSpPr>
      <p:grpSpPr>
        <a:xfrm>
          <a:off x="0" y="0"/>
          <a:ext cx="0" cy="0"/>
          <a:chOff x="0" y="0"/>
          <a:chExt cx="0" cy="0"/>
        </a:xfrm>
      </p:grpSpPr>
      <p:sp>
        <p:nvSpPr>
          <p:cNvPr id="4100" name="Google Shape;4100;p45"/>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 Partial Derivative Continued</a:t>
            </a:r>
            <a:endParaRPr/>
          </a:p>
        </p:txBody>
      </p:sp>
      <p:pic>
        <p:nvPicPr>
          <p:cNvPr id="4101" name="Google Shape;4101;p45"/>
          <p:cNvPicPr preferRelativeResize="0"/>
          <p:nvPr/>
        </p:nvPicPr>
        <p:blipFill>
          <a:blip r:embed="rId3">
            <a:alphaModFix/>
          </a:blip>
          <a:stretch>
            <a:fillRect/>
          </a:stretch>
        </p:blipFill>
        <p:spPr>
          <a:xfrm>
            <a:off x="1015600" y="1749200"/>
            <a:ext cx="5950925" cy="22010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5" name="Shape 4105"/>
        <p:cNvGrpSpPr/>
        <p:nvPr/>
      </p:nvGrpSpPr>
      <p:grpSpPr>
        <a:xfrm>
          <a:off x="0" y="0"/>
          <a:ext cx="0" cy="0"/>
          <a:chOff x="0" y="0"/>
          <a:chExt cx="0" cy="0"/>
        </a:xfrm>
      </p:grpSpPr>
      <p:sp>
        <p:nvSpPr>
          <p:cNvPr id="4106" name="Google Shape;4106;p46"/>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 Partial Derivative Continued</a:t>
            </a:r>
            <a:endParaRPr/>
          </a:p>
        </p:txBody>
      </p:sp>
      <p:pic>
        <p:nvPicPr>
          <p:cNvPr id="4107" name="Google Shape;4107;p46"/>
          <p:cNvPicPr preferRelativeResize="0"/>
          <p:nvPr/>
        </p:nvPicPr>
        <p:blipFill>
          <a:blip r:embed="rId3">
            <a:alphaModFix/>
          </a:blip>
          <a:stretch>
            <a:fillRect/>
          </a:stretch>
        </p:blipFill>
        <p:spPr>
          <a:xfrm>
            <a:off x="342575" y="1857750"/>
            <a:ext cx="3674575" cy="857400"/>
          </a:xfrm>
          <a:prstGeom prst="rect">
            <a:avLst/>
          </a:prstGeom>
          <a:noFill/>
          <a:ln>
            <a:noFill/>
          </a:ln>
        </p:spPr>
      </p:pic>
      <p:pic>
        <p:nvPicPr>
          <p:cNvPr id="4108" name="Google Shape;4108;p46"/>
          <p:cNvPicPr preferRelativeResize="0"/>
          <p:nvPr/>
        </p:nvPicPr>
        <p:blipFill>
          <a:blip r:embed="rId4">
            <a:alphaModFix/>
          </a:blip>
          <a:stretch>
            <a:fillRect/>
          </a:stretch>
        </p:blipFill>
        <p:spPr>
          <a:xfrm>
            <a:off x="649825" y="3575925"/>
            <a:ext cx="6253117" cy="918825"/>
          </a:xfrm>
          <a:prstGeom prst="rect">
            <a:avLst/>
          </a:prstGeom>
          <a:noFill/>
          <a:ln>
            <a:noFill/>
          </a:ln>
        </p:spPr>
      </p:pic>
      <p:pic>
        <p:nvPicPr>
          <p:cNvPr id="4109" name="Google Shape;4109;p46"/>
          <p:cNvPicPr preferRelativeResize="0"/>
          <p:nvPr/>
        </p:nvPicPr>
        <p:blipFill>
          <a:blip r:embed="rId5">
            <a:alphaModFix/>
          </a:blip>
          <a:stretch>
            <a:fillRect/>
          </a:stretch>
        </p:blipFill>
        <p:spPr>
          <a:xfrm>
            <a:off x="5217775" y="1543988"/>
            <a:ext cx="1392550" cy="1075266"/>
          </a:xfrm>
          <a:prstGeom prst="rect">
            <a:avLst/>
          </a:prstGeom>
          <a:noFill/>
          <a:ln>
            <a:noFill/>
          </a:ln>
        </p:spPr>
      </p:pic>
      <p:cxnSp>
        <p:nvCxnSpPr>
          <p:cNvPr id="4110" name="Google Shape;4110;p46"/>
          <p:cNvCxnSpPr/>
          <p:nvPr/>
        </p:nvCxnSpPr>
        <p:spPr>
          <a:xfrm>
            <a:off x="6291075" y="2823675"/>
            <a:ext cx="321900" cy="6732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4" name="Shape 4114"/>
        <p:cNvGrpSpPr/>
        <p:nvPr/>
      </p:nvGrpSpPr>
      <p:grpSpPr>
        <a:xfrm>
          <a:off x="0" y="0"/>
          <a:ext cx="0" cy="0"/>
          <a:chOff x="0" y="0"/>
          <a:chExt cx="0" cy="0"/>
        </a:xfrm>
      </p:grpSpPr>
      <p:sp>
        <p:nvSpPr>
          <p:cNvPr id="4115" name="Google Shape;4115;p47"/>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2. Hidden Layer Gradient (for Weights)</a:t>
            </a:r>
            <a:endParaRPr/>
          </a:p>
        </p:txBody>
      </p:sp>
      <p:pic>
        <p:nvPicPr>
          <p:cNvPr id="4116" name="Google Shape;4116;p47"/>
          <p:cNvPicPr preferRelativeResize="0"/>
          <p:nvPr/>
        </p:nvPicPr>
        <p:blipFill>
          <a:blip r:embed="rId3">
            <a:alphaModFix/>
          </a:blip>
          <a:stretch>
            <a:fillRect/>
          </a:stretch>
        </p:blipFill>
        <p:spPr>
          <a:xfrm>
            <a:off x="1189100" y="1890013"/>
            <a:ext cx="5145875" cy="1286475"/>
          </a:xfrm>
          <a:prstGeom prst="rect">
            <a:avLst/>
          </a:prstGeom>
          <a:noFill/>
          <a:ln>
            <a:noFill/>
          </a:ln>
        </p:spPr>
      </p:pic>
      <p:pic>
        <p:nvPicPr>
          <p:cNvPr id="4117" name="Google Shape;4117;p47"/>
          <p:cNvPicPr preferRelativeResize="0"/>
          <p:nvPr/>
        </p:nvPicPr>
        <p:blipFill>
          <a:blip r:embed="rId4">
            <a:alphaModFix/>
          </a:blip>
          <a:stretch>
            <a:fillRect/>
          </a:stretch>
        </p:blipFill>
        <p:spPr>
          <a:xfrm>
            <a:off x="1148275" y="3469725"/>
            <a:ext cx="6178642" cy="12864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1" name="Shape 4121"/>
        <p:cNvGrpSpPr/>
        <p:nvPr/>
      </p:nvGrpSpPr>
      <p:grpSpPr>
        <a:xfrm>
          <a:off x="0" y="0"/>
          <a:ext cx="0" cy="0"/>
          <a:chOff x="0" y="0"/>
          <a:chExt cx="0" cy="0"/>
        </a:xfrm>
      </p:grpSpPr>
      <p:sp>
        <p:nvSpPr>
          <p:cNvPr id="4122" name="Google Shape;4122;p48"/>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Z_k's dependence on w_ij</a:t>
            </a:r>
            <a:endParaRPr/>
          </a:p>
        </p:txBody>
      </p:sp>
      <p:pic>
        <p:nvPicPr>
          <p:cNvPr id="4123" name="Google Shape;4123;p48"/>
          <p:cNvPicPr preferRelativeResize="0"/>
          <p:nvPr/>
        </p:nvPicPr>
        <p:blipFill>
          <a:blip r:embed="rId3">
            <a:alphaModFix/>
          </a:blip>
          <a:stretch>
            <a:fillRect/>
          </a:stretch>
        </p:blipFill>
        <p:spPr>
          <a:xfrm>
            <a:off x="1389850" y="1596775"/>
            <a:ext cx="5156350" cy="1367100"/>
          </a:xfrm>
          <a:prstGeom prst="rect">
            <a:avLst/>
          </a:prstGeom>
          <a:noFill/>
          <a:ln>
            <a:noFill/>
          </a:ln>
        </p:spPr>
      </p:pic>
      <p:pic>
        <p:nvPicPr>
          <p:cNvPr id="4124" name="Google Shape;4124;p48"/>
          <p:cNvPicPr preferRelativeResize="0"/>
          <p:nvPr/>
        </p:nvPicPr>
        <p:blipFill>
          <a:blip r:embed="rId4">
            <a:alphaModFix/>
          </a:blip>
          <a:stretch>
            <a:fillRect/>
          </a:stretch>
        </p:blipFill>
        <p:spPr>
          <a:xfrm>
            <a:off x="1815000" y="3042825"/>
            <a:ext cx="4900325" cy="31348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8" name="Shape 4128"/>
        <p:cNvGrpSpPr/>
        <p:nvPr/>
      </p:nvGrpSpPr>
      <p:grpSpPr>
        <a:xfrm>
          <a:off x="0" y="0"/>
          <a:ext cx="0" cy="0"/>
          <a:chOff x="0" y="0"/>
          <a:chExt cx="0" cy="0"/>
        </a:xfrm>
      </p:grpSpPr>
      <p:sp>
        <p:nvSpPr>
          <p:cNvPr id="4129" name="Google Shape;4129;p49"/>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Finding the Partial Derivative of z_k</a:t>
            </a:r>
            <a:endParaRPr/>
          </a:p>
        </p:txBody>
      </p:sp>
      <p:pic>
        <p:nvPicPr>
          <p:cNvPr id="4130" name="Google Shape;4130;p49"/>
          <p:cNvPicPr preferRelativeResize="0"/>
          <p:nvPr/>
        </p:nvPicPr>
        <p:blipFill>
          <a:blip r:embed="rId3">
            <a:alphaModFix/>
          </a:blip>
          <a:stretch>
            <a:fillRect/>
          </a:stretch>
        </p:blipFill>
        <p:spPr>
          <a:xfrm>
            <a:off x="291400" y="1719925"/>
            <a:ext cx="4280600" cy="3250300"/>
          </a:xfrm>
          <a:prstGeom prst="rect">
            <a:avLst/>
          </a:prstGeom>
          <a:noFill/>
          <a:ln>
            <a:noFill/>
          </a:ln>
        </p:spPr>
      </p:pic>
      <p:pic>
        <p:nvPicPr>
          <p:cNvPr id="4131" name="Google Shape;4131;p49"/>
          <p:cNvPicPr preferRelativeResize="0"/>
          <p:nvPr/>
        </p:nvPicPr>
        <p:blipFill>
          <a:blip r:embed="rId4">
            <a:alphaModFix/>
          </a:blip>
          <a:stretch>
            <a:fillRect/>
          </a:stretch>
        </p:blipFill>
        <p:spPr>
          <a:xfrm>
            <a:off x="2853775" y="1477375"/>
            <a:ext cx="4900325" cy="3134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5" name="Shape 4135"/>
        <p:cNvGrpSpPr/>
        <p:nvPr/>
      </p:nvGrpSpPr>
      <p:grpSpPr>
        <a:xfrm>
          <a:off x="0" y="0"/>
          <a:ext cx="0" cy="0"/>
          <a:chOff x="0" y="0"/>
          <a:chExt cx="0" cy="0"/>
        </a:xfrm>
      </p:grpSpPr>
      <p:sp>
        <p:nvSpPr>
          <p:cNvPr id="4136" name="Google Shape;4136;p50"/>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Substitute Back</a:t>
            </a:r>
            <a:endParaRPr/>
          </a:p>
        </p:txBody>
      </p:sp>
      <p:pic>
        <p:nvPicPr>
          <p:cNvPr id="4137" name="Google Shape;4137;p50"/>
          <p:cNvPicPr preferRelativeResize="0"/>
          <p:nvPr/>
        </p:nvPicPr>
        <p:blipFill>
          <a:blip r:embed="rId3">
            <a:alphaModFix/>
          </a:blip>
          <a:stretch>
            <a:fillRect/>
          </a:stretch>
        </p:blipFill>
        <p:spPr>
          <a:xfrm>
            <a:off x="854650" y="1807700"/>
            <a:ext cx="5070650" cy="1055775"/>
          </a:xfrm>
          <a:prstGeom prst="rect">
            <a:avLst/>
          </a:prstGeom>
          <a:noFill/>
          <a:ln>
            <a:noFill/>
          </a:ln>
        </p:spPr>
      </p:pic>
      <p:pic>
        <p:nvPicPr>
          <p:cNvPr id="4138" name="Google Shape;4138;p50"/>
          <p:cNvPicPr preferRelativeResize="0"/>
          <p:nvPr/>
        </p:nvPicPr>
        <p:blipFill>
          <a:blip r:embed="rId4">
            <a:alphaModFix/>
          </a:blip>
          <a:stretch>
            <a:fillRect/>
          </a:stretch>
        </p:blipFill>
        <p:spPr>
          <a:xfrm>
            <a:off x="794500" y="3074400"/>
            <a:ext cx="6330500" cy="15308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2" name="Shape 4142"/>
        <p:cNvGrpSpPr/>
        <p:nvPr/>
      </p:nvGrpSpPr>
      <p:grpSpPr>
        <a:xfrm>
          <a:off x="0" y="0"/>
          <a:ext cx="0" cy="0"/>
          <a:chOff x="0" y="0"/>
          <a:chExt cx="0" cy="0"/>
        </a:xfrm>
      </p:grpSpPr>
      <p:sp>
        <p:nvSpPr>
          <p:cNvPr id="4143" name="Google Shape;4143;p51"/>
          <p:cNvSpPr txBox="1"/>
          <p:nvPr>
            <p:ph type="title"/>
          </p:nvPr>
        </p:nvSpPr>
        <p:spPr>
          <a:xfrm>
            <a:off x="607338" y="408600"/>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Update the Weights</a:t>
            </a:r>
            <a:endParaRPr/>
          </a:p>
        </p:txBody>
      </p:sp>
      <p:sp>
        <p:nvSpPr>
          <p:cNvPr id="4144" name="Google Shape;4144;p51"/>
          <p:cNvSpPr txBox="1"/>
          <p:nvPr/>
        </p:nvSpPr>
        <p:spPr>
          <a:xfrm>
            <a:off x="382050" y="2646150"/>
            <a:ext cx="8379900" cy="5157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600"/>
              </a:spcBef>
              <a:spcAft>
                <a:spcPts val="0"/>
              </a:spcAft>
              <a:buClr>
                <a:srgbClr val="28324A"/>
              </a:buClr>
              <a:buSzPts val="1400"/>
              <a:buFont typeface="Titillium Web"/>
              <a:buChar char="●"/>
            </a:pPr>
            <a:r>
              <a:rPr lang="en">
                <a:solidFill>
                  <a:srgbClr val="28324A"/>
                </a:solidFill>
                <a:latin typeface="Titillium Web"/>
                <a:ea typeface="Titillium Web"/>
                <a:cs typeface="Titillium Web"/>
                <a:sym typeface="Titillium Web"/>
              </a:rPr>
              <a:t>Adjust the current weights:</a:t>
            </a:r>
            <a:endParaRPr>
              <a:solidFill>
                <a:srgbClr val="28324A"/>
              </a:solidFill>
              <a:latin typeface="Titillium Web"/>
              <a:ea typeface="Titillium Web"/>
              <a:cs typeface="Titillium Web"/>
              <a:sym typeface="Titillium Web"/>
            </a:endParaRPr>
          </a:p>
          <a:p>
            <a:pPr indent="0" lvl="0" marL="0" rtl="0" algn="l">
              <a:lnSpc>
                <a:spcPct val="150000"/>
              </a:lnSpc>
              <a:spcBef>
                <a:spcPts val="600"/>
              </a:spcBef>
              <a:spcAft>
                <a:spcPts val="0"/>
              </a:spcAft>
              <a:buNone/>
            </a:pPr>
            <a:r>
              <a:t/>
            </a:r>
            <a:endParaRPr>
              <a:solidFill>
                <a:srgbClr val="28324A"/>
              </a:solidFill>
              <a:latin typeface="Source Sans Pro"/>
              <a:ea typeface="Source Sans Pro"/>
              <a:cs typeface="Source Sans Pro"/>
              <a:sym typeface="Source Sans Pro"/>
            </a:endParaRPr>
          </a:p>
          <a:p>
            <a:pPr indent="0" lvl="0" marL="0" rtl="0" algn="l">
              <a:lnSpc>
                <a:spcPct val="150000"/>
              </a:lnSpc>
              <a:spcBef>
                <a:spcPts val="600"/>
              </a:spcBef>
              <a:spcAft>
                <a:spcPts val="0"/>
              </a:spcAft>
              <a:buNone/>
            </a:pPr>
            <a:r>
              <a:t/>
            </a:r>
            <a:endParaRPr>
              <a:solidFill>
                <a:srgbClr val="28324A"/>
              </a:solidFill>
              <a:latin typeface="Source Sans Pro"/>
              <a:ea typeface="Source Sans Pro"/>
              <a:cs typeface="Source Sans Pro"/>
              <a:sym typeface="Source Sans Pro"/>
            </a:endParaRPr>
          </a:p>
        </p:txBody>
      </p:sp>
      <p:pic>
        <p:nvPicPr>
          <p:cNvPr id="4145" name="Google Shape;4145;p51"/>
          <p:cNvPicPr preferRelativeResize="0"/>
          <p:nvPr/>
        </p:nvPicPr>
        <p:blipFill>
          <a:blip r:embed="rId3">
            <a:alphaModFix/>
          </a:blip>
          <a:stretch>
            <a:fillRect/>
          </a:stretch>
        </p:blipFill>
        <p:spPr>
          <a:xfrm>
            <a:off x="2936793" y="3161850"/>
            <a:ext cx="2381250" cy="666750"/>
          </a:xfrm>
          <a:prstGeom prst="rect">
            <a:avLst/>
          </a:prstGeom>
          <a:noFill/>
          <a:ln>
            <a:noFill/>
          </a:ln>
        </p:spPr>
      </p:pic>
      <p:sp>
        <p:nvSpPr>
          <p:cNvPr id="4146" name="Google Shape;4146;p51"/>
          <p:cNvSpPr/>
          <p:nvPr/>
        </p:nvSpPr>
        <p:spPr>
          <a:xfrm flipH="1">
            <a:off x="4572000" y="3672025"/>
            <a:ext cx="135600" cy="375900"/>
          </a:xfrm>
          <a:prstGeom prst="upArrow">
            <a:avLst>
              <a:gd fmla="val 50000" name="adj1"/>
              <a:gd fmla="val 50000" name="adj2"/>
            </a:avLst>
          </a:prstGeom>
          <a:solidFill>
            <a:srgbClr val="0B87A1"/>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51"/>
          <p:cNvSpPr txBox="1"/>
          <p:nvPr/>
        </p:nvSpPr>
        <p:spPr>
          <a:xfrm>
            <a:off x="4373550" y="4047925"/>
            <a:ext cx="867600" cy="2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Learning rate</a:t>
            </a:r>
            <a:endParaRPr>
              <a:latin typeface="Titillium Web Light"/>
              <a:ea typeface="Titillium Web Light"/>
              <a:cs typeface="Titillium Web Light"/>
              <a:sym typeface="Titillium Web Light"/>
            </a:endParaRPr>
          </a:p>
        </p:txBody>
      </p:sp>
      <p:pic>
        <p:nvPicPr>
          <p:cNvPr id="4148" name="Google Shape;4148;p51"/>
          <p:cNvPicPr preferRelativeResize="0"/>
          <p:nvPr/>
        </p:nvPicPr>
        <p:blipFill>
          <a:blip r:embed="rId4">
            <a:alphaModFix/>
          </a:blip>
          <a:stretch>
            <a:fillRect/>
          </a:stretch>
        </p:blipFill>
        <p:spPr>
          <a:xfrm>
            <a:off x="2092013" y="1508813"/>
            <a:ext cx="3791778" cy="8945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6"/>
                                        </p:tgtEl>
                                        <p:attrNameLst>
                                          <p:attrName>style.visibility</p:attrName>
                                        </p:attrNameLst>
                                      </p:cBhvr>
                                      <p:to>
                                        <p:strVal val="visible"/>
                                      </p:to>
                                    </p:set>
                                    <p:animEffect filter="fade" transition="in">
                                      <p:cBhvr>
                                        <p:cTn dur="1000"/>
                                        <p:tgtEl>
                                          <p:spTgt spid="41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6"/>
                                        </p:tgtEl>
                                        <p:attrNameLst>
                                          <p:attrName>style.visibility</p:attrName>
                                        </p:attrNameLst>
                                      </p:cBhvr>
                                      <p:to>
                                        <p:strVal val="visible"/>
                                      </p:to>
                                    </p:set>
                                    <p:animEffect filter="fade" transition="in">
                                      <p:cBhvr>
                                        <p:cTn dur="1000"/>
                                        <p:tgtEl>
                                          <p:spTgt spid="41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2" name="Shape 4152"/>
        <p:cNvGrpSpPr/>
        <p:nvPr/>
      </p:nvGrpSpPr>
      <p:grpSpPr>
        <a:xfrm>
          <a:off x="0" y="0"/>
          <a:ext cx="0" cy="0"/>
          <a:chOff x="0" y="0"/>
          <a:chExt cx="0" cy="0"/>
        </a:xfrm>
      </p:grpSpPr>
      <p:sp>
        <p:nvSpPr>
          <p:cNvPr id="4153" name="Google Shape;4153;p52"/>
          <p:cNvSpPr txBox="1"/>
          <p:nvPr>
            <p:ph idx="4294967295" type="ctrTitle"/>
          </p:nvPr>
        </p:nvSpPr>
        <p:spPr>
          <a:xfrm>
            <a:off x="685800" y="2030600"/>
            <a:ext cx="6768000" cy="1779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solidFill>
                  <a:srgbClr val="D3EBD5"/>
                </a:solidFill>
              </a:rPr>
              <a:t>5. Jumping Into the Code</a:t>
            </a:r>
            <a:endParaRPr sz="4800">
              <a:solidFill>
                <a:srgbClr val="D3EBD5"/>
              </a:solidFill>
            </a:endParaRPr>
          </a:p>
        </p:txBody>
      </p:sp>
      <p:sp>
        <p:nvSpPr>
          <p:cNvPr id="4154" name="Google Shape;4154;p52"/>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155" name="Google Shape;4155;p52"/>
          <p:cNvPicPr preferRelativeResize="0"/>
          <p:nvPr/>
        </p:nvPicPr>
        <p:blipFill>
          <a:blip r:embed="rId3">
            <a:alphaModFix/>
          </a:blip>
          <a:stretch>
            <a:fillRect/>
          </a:stretch>
        </p:blipFill>
        <p:spPr>
          <a:xfrm>
            <a:off x="101950" y="55625"/>
            <a:ext cx="546776" cy="546775"/>
          </a:xfrm>
          <a:prstGeom prst="rect">
            <a:avLst/>
          </a:prstGeom>
          <a:noFill/>
          <a:ln>
            <a:noFill/>
          </a:ln>
        </p:spPr>
      </p:pic>
      <p:sp>
        <p:nvSpPr>
          <p:cNvPr id="4156" name="Google Shape;4156;p52"/>
          <p:cNvSpPr txBox="1"/>
          <p:nvPr/>
        </p:nvSpPr>
        <p:spPr>
          <a:xfrm>
            <a:off x="663279" y="145641"/>
            <a:ext cx="1109700" cy="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1EBDF4"/>
                </a:solidFill>
                <a:latin typeface="Avenir"/>
                <a:ea typeface="Avenir"/>
                <a:cs typeface="Avenir"/>
                <a:sym typeface="Avenir"/>
              </a:rPr>
              <a:t>ACM</a:t>
            </a:r>
            <a:r>
              <a:rPr lang="en" sz="2000">
                <a:solidFill>
                  <a:srgbClr val="1EBDF4"/>
                </a:solidFill>
                <a:latin typeface="Avenir"/>
                <a:ea typeface="Avenir"/>
                <a:cs typeface="Avenir"/>
                <a:sym typeface="Avenir"/>
              </a:rPr>
              <a:t> AI</a:t>
            </a:r>
            <a:endParaRPr sz="2000">
              <a:solidFill>
                <a:srgbClr val="1EBDF4"/>
              </a:solidFill>
              <a:latin typeface="Avenir"/>
              <a:ea typeface="Avenir"/>
              <a:cs typeface="Avenir"/>
              <a:sym typeface="Aveni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3" name="Shape 3863"/>
        <p:cNvGrpSpPr/>
        <p:nvPr/>
      </p:nvGrpSpPr>
      <p:grpSpPr>
        <a:xfrm>
          <a:off x="0" y="0"/>
          <a:ext cx="0" cy="0"/>
          <a:chOff x="0" y="0"/>
          <a:chExt cx="0" cy="0"/>
        </a:xfrm>
      </p:grpSpPr>
      <p:sp>
        <p:nvSpPr>
          <p:cNvPr id="3864" name="Google Shape;3864;p17"/>
          <p:cNvSpPr txBox="1"/>
          <p:nvPr>
            <p:ph idx="4294967295" type="ctrTitle"/>
          </p:nvPr>
        </p:nvSpPr>
        <p:spPr>
          <a:xfrm>
            <a:off x="685800" y="2030600"/>
            <a:ext cx="6768000" cy="1779300"/>
          </a:xfrm>
          <a:prstGeom prst="rect">
            <a:avLst/>
          </a:prstGeom>
        </p:spPr>
        <p:txBody>
          <a:bodyPr anchorCtr="0" anchor="b" bIns="91425" lIns="91425" spcFirstLastPara="1" rIns="91425" wrap="square" tIns="91425">
            <a:noAutofit/>
          </a:bodyPr>
          <a:lstStyle/>
          <a:p>
            <a:pPr indent="-533400" lvl="0" marL="457200" rtl="0" algn="l">
              <a:spcBef>
                <a:spcPts val="0"/>
              </a:spcBef>
              <a:spcAft>
                <a:spcPts val="0"/>
              </a:spcAft>
              <a:buClr>
                <a:srgbClr val="D3EBD5"/>
              </a:buClr>
              <a:buSzPts val="4800"/>
              <a:buAutoNum type="arabicPeriod"/>
            </a:pPr>
            <a:r>
              <a:rPr lang="en" sz="4800">
                <a:solidFill>
                  <a:srgbClr val="D3EBD5"/>
                </a:solidFill>
              </a:rPr>
              <a:t>Revisiting the Math Behind Gradient Descent</a:t>
            </a:r>
            <a:endParaRPr sz="4800">
              <a:solidFill>
                <a:srgbClr val="D3EBD5"/>
              </a:solidFill>
            </a:endParaRPr>
          </a:p>
        </p:txBody>
      </p:sp>
      <p:sp>
        <p:nvSpPr>
          <p:cNvPr id="3865" name="Google Shape;3865;p17"/>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3866" name="Google Shape;3866;p17"/>
          <p:cNvPicPr preferRelativeResize="0"/>
          <p:nvPr/>
        </p:nvPicPr>
        <p:blipFill>
          <a:blip r:embed="rId3">
            <a:alphaModFix/>
          </a:blip>
          <a:stretch>
            <a:fillRect/>
          </a:stretch>
        </p:blipFill>
        <p:spPr>
          <a:xfrm>
            <a:off x="101950" y="55625"/>
            <a:ext cx="546776" cy="546775"/>
          </a:xfrm>
          <a:prstGeom prst="rect">
            <a:avLst/>
          </a:prstGeom>
          <a:noFill/>
          <a:ln>
            <a:noFill/>
          </a:ln>
        </p:spPr>
      </p:pic>
      <p:sp>
        <p:nvSpPr>
          <p:cNvPr id="3867" name="Google Shape;3867;p17"/>
          <p:cNvSpPr txBox="1"/>
          <p:nvPr/>
        </p:nvSpPr>
        <p:spPr>
          <a:xfrm>
            <a:off x="663279" y="145641"/>
            <a:ext cx="1109700" cy="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1EBDF4"/>
                </a:solidFill>
                <a:latin typeface="Avenir"/>
                <a:ea typeface="Avenir"/>
                <a:cs typeface="Avenir"/>
                <a:sym typeface="Avenir"/>
              </a:rPr>
              <a:t>ACM</a:t>
            </a:r>
            <a:r>
              <a:rPr lang="en" sz="2000">
                <a:solidFill>
                  <a:srgbClr val="1EBDF4"/>
                </a:solidFill>
                <a:latin typeface="Avenir"/>
                <a:ea typeface="Avenir"/>
                <a:cs typeface="Avenir"/>
                <a:sym typeface="Avenir"/>
              </a:rPr>
              <a:t> AI</a:t>
            </a:r>
            <a:endParaRPr sz="2000">
              <a:solidFill>
                <a:srgbClr val="1EBDF4"/>
              </a:solidFill>
              <a:latin typeface="Avenir"/>
              <a:ea typeface="Avenir"/>
              <a:cs typeface="Avenir"/>
              <a:sym typeface="Aveni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0" name="Shape 4160"/>
        <p:cNvGrpSpPr/>
        <p:nvPr/>
      </p:nvGrpSpPr>
      <p:grpSpPr>
        <a:xfrm>
          <a:off x="0" y="0"/>
          <a:ext cx="0" cy="0"/>
          <a:chOff x="0" y="0"/>
          <a:chExt cx="0" cy="0"/>
        </a:xfrm>
      </p:grpSpPr>
      <p:sp>
        <p:nvSpPr>
          <p:cNvPr id="4161" name="Google Shape;4161;p53"/>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to Follow along</a:t>
            </a:r>
            <a:endParaRPr/>
          </a:p>
        </p:txBody>
      </p:sp>
      <p:sp>
        <p:nvSpPr>
          <p:cNvPr id="4162" name="Google Shape;4162;p53"/>
          <p:cNvSpPr txBox="1"/>
          <p:nvPr>
            <p:ph idx="1" type="body"/>
          </p:nvPr>
        </p:nvSpPr>
        <p:spPr>
          <a:xfrm>
            <a:off x="718300" y="1504950"/>
            <a:ext cx="6761100" cy="2980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First, to get the program skeleton we’ve created, clone/download our Github repo: </a:t>
            </a:r>
            <a:r>
              <a:rPr lang="en" u="sng">
                <a:solidFill>
                  <a:schemeClr val="hlink"/>
                </a:solidFill>
                <a:hlinkClick r:id="rId3"/>
              </a:rPr>
              <a:t>https://github.com/uclaacmai/advanced-track-fall1</a:t>
            </a:r>
            <a:r>
              <a:rPr lang="en" u="sng">
                <a:solidFill>
                  <a:schemeClr val="hlink"/>
                </a:solidFill>
                <a:hlinkClick r:id="rId4"/>
              </a:rPr>
              <a:t>9</a:t>
            </a:r>
            <a:endParaRPr/>
          </a:p>
          <a:p>
            <a:pPr indent="-381000" lvl="0" marL="457200" rtl="0" algn="l">
              <a:spcBef>
                <a:spcPts val="0"/>
              </a:spcBef>
              <a:spcAft>
                <a:spcPts val="0"/>
              </a:spcAft>
              <a:buSzPts val="2400"/>
              <a:buChar char="●"/>
            </a:pPr>
            <a:r>
              <a:rPr lang="en"/>
              <a:t>You’ll have to unzip the file you get if you’re downloading</a:t>
            </a:r>
            <a:endParaRPr/>
          </a:p>
          <a:p>
            <a:pPr indent="-381000" lvl="0" marL="457200" rtl="0" algn="l">
              <a:spcBef>
                <a:spcPts val="0"/>
              </a:spcBef>
              <a:spcAft>
                <a:spcPts val="0"/>
              </a:spcAft>
              <a:buSzPts val="2400"/>
              <a:buChar char="●"/>
            </a:pPr>
            <a:r>
              <a:rPr lang="en"/>
              <a:t>Navigate to the </a:t>
            </a:r>
            <a:r>
              <a:rPr i="1" lang="en"/>
              <a:t>workshop-2-neural-nets</a:t>
            </a:r>
            <a:r>
              <a:rPr lang="en"/>
              <a:t> folder. </a:t>
            </a:r>
            <a:endParaRPr/>
          </a:p>
          <a:p>
            <a:pPr indent="-381000" lvl="0" marL="457200" rtl="0" algn="l">
              <a:spcBef>
                <a:spcPts val="0"/>
              </a:spcBef>
              <a:spcAft>
                <a:spcPts val="0"/>
              </a:spcAft>
              <a:buSzPts val="2400"/>
              <a:buChar char="●"/>
            </a:pPr>
            <a:r>
              <a:rPr lang="en"/>
              <a:t>You’ll find </a:t>
            </a:r>
            <a:r>
              <a:rPr i="1" lang="en">
                <a:highlight>
                  <a:srgbClr val="FFFFFF"/>
                </a:highlight>
              </a:rPr>
              <a:t>Two Layer Neural Network Implementation.ipynb</a:t>
            </a:r>
            <a:r>
              <a:rPr lang="en">
                <a:highlight>
                  <a:srgbClr val="FFFFFF"/>
                </a:highlight>
              </a:rPr>
              <a:t>, which is the notebook we’ll be using.</a:t>
            </a:r>
            <a:endParaRPr/>
          </a:p>
        </p:txBody>
      </p:sp>
      <p:pic>
        <p:nvPicPr>
          <p:cNvPr id="4163" name="Google Shape;4163;p53"/>
          <p:cNvPicPr preferRelativeResize="0"/>
          <p:nvPr/>
        </p:nvPicPr>
        <p:blipFill>
          <a:blip r:embed="rId5">
            <a:alphaModFix/>
          </a:blip>
          <a:stretch>
            <a:fillRect/>
          </a:stretch>
        </p:blipFill>
        <p:spPr>
          <a:xfrm>
            <a:off x="101950" y="55625"/>
            <a:ext cx="546776" cy="546775"/>
          </a:xfrm>
          <a:prstGeom prst="rect">
            <a:avLst/>
          </a:prstGeom>
          <a:noFill/>
          <a:ln>
            <a:noFill/>
          </a:ln>
        </p:spPr>
      </p:pic>
      <p:sp>
        <p:nvSpPr>
          <p:cNvPr id="4164" name="Google Shape;4164;p53"/>
          <p:cNvSpPr txBox="1"/>
          <p:nvPr/>
        </p:nvSpPr>
        <p:spPr>
          <a:xfrm>
            <a:off x="663279" y="145641"/>
            <a:ext cx="1109700" cy="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1EBDF4"/>
                </a:solidFill>
                <a:latin typeface="Avenir"/>
                <a:ea typeface="Avenir"/>
                <a:cs typeface="Avenir"/>
                <a:sym typeface="Avenir"/>
              </a:rPr>
              <a:t>ACM</a:t>
            </a:r>
            <a:r>
              <a:rPr lang="en" sz="2000">
                <a:solidFill>
                  <a:srgbClr val="1EBDF4"/>
                </a:solidFill>
                <a:latin typeface="Avenir"/>
                <a:ea typeface="Avenir"/>
                <a:cs typeface="Avenir"/>
                <a:sym typeface="Avenir"/>
              </a:rPr>
              <a:t> AI</a:t>
            </a:r>
            <a:endParaRPr sz="2000">
              <a:solidFill>
                <a:srgbClr val="1EBDF4"/>
              </a:solidFill>
              <a:latin typeface="Avenir"/>
              <a:ea typeface="Avenir"/>
              <a:cs typeface="Avenir"/>
              <a:sym typeface="Aveni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8" name="Shape 4168"/>
        <p:cNvGrpSpPr/>
        <p:nvPr/>
      </p:nvGrpSpPr>
      <p:grpSpPr>
        <a:xfrm>
          <a:off x="0" y="0"/>
          <a:ext cx="0" cy="0"/>
          <a:chOff x="0" y="0"/>
          <a:chExt cx="0" cy="0"/>
        </a:xfrm>
      </p:grpSpPr>
      <p:sp>
        <p:nvSpPr>
          <p:cNvPr id="4169" name="Google Shape;4169;p54"/>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to Follow along (contd.)</a:t>
            </a:r>
            <a:endParaRPr/>
          </a:p>
        </p:txBody>
      </p:sp>
      <p:sp>
        <p:nvSpPr>
          <p:cNvPr id="4170" name="Google Shape;4170;p54"/>
          <p:cNvSpPr txBox="1"/>
          <p:nvPr>
            <p:ph idx="1" type="body"/>
          </p:nvPr>
        </p:nvSpPr>
        <p:spPr>
          <a:xfrm>
            <a:off x="718300" y="1504950"/>
            <a:ext cx="6761100" cy="2980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You’ll need to download a few dependencies</a:t>
            </a:r>
            <a:endParaRPr/>
          </a:p>
          <a:p>
            <a:pPr indent="-381000" lvl="0" marL="457200" rtl="0" algn="l">
              <a:spcBef>
                <a:spcPts val="0"/>
              </a:spcBef>
              <a:spcAft>
                <a:spcPts val="0"/>
              </a:spcAft>
              <a:buSzPts val="2400"/>
              <a:buChar char="●"/>
            </a:pPr>
            <a:r>
              <a:rPr lang="en"/>
              <a:t>Follow the readme on our Github</a:t>
            </a:r>
            <a:endParaRPr/>
          </a:p>
          <a:p>
            <a:pPr indent="-381000" lvl="0" marL="457200" rtl="0" algn="l">
              <a:spcBef>
                <a:spcPts val="0"/>
              </a:spcBef>
              <a:spcAft>
                <a:spcPts val="0"/>
              </a:spcAft>
              <a:buSzPts val="2400"/>
              <a:buChar char="●"/>
            </a:pPr>
            <a:r>
              <a:rPr lang="en"/>
              <a:t>You’ll only need NumPy and MatPlotLib</a:t>
            </a:r>
            <a:endParaRPr/>
          </a:p>
        </p:txBody>
      </p:sp>
      <p:pic>
        <p:nvPicPr>
          <p:cNvPr id="4171" name="Google Shape;4171;p54"/>
          <p:cNvPicPr preferRelativeResize="0"/>
          <p:nvPr/>
        </p:nvPicPr>
        <p:blipFill>
          <a:blip r:embed="rId3">
            <a:alphaModFix/>
          </a:blip>
          <a:stretch>
            <a:fillRect/>
          </a:stretch>
        </p:blipFill>
        <p:spPr>
          <a:xfrm>
            <a:off x="101950" y="55625"/>
            <a:ext cx="546776" cy="546775"/>
          </a:xfrm>
          <a:prstGeom prst="rect">
            <a:avLst/>
          </a:prstGeom>
          <a:noFill/>
          <a:ln>
            <a:noFill/>
          </a:ln>
        </p:spPr>
      </p:pic>
      <p:sp>
        <p:nvSpPr>
          <p:cNvPr id="4172" name="Google Shape;4172;p54"/>
          <p:cNvSpPr txBox="1"/>
          <p:nvPr/>
        </p:nvSpPr>
        <p:spPr>
          <a:xfrm>
            <a:off x="663279" y="145641"/>
            <a:ext cx="1109700" cy="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1EBDF4"/>
                </a:solidFill>
                <a:latin typeface="Avenir"/>
                <a:ea typeface="Avenir"/>
                <a:cs typeface="Avenir"/>
                <a:sym typeface="Avenir"/>
              </a:rPr>
              <a:t>ACM</a:t>
            </a:r>
            <a:r>
              <a:rPr lang="en" sz="2000">
                <a:solidFill>
                  <a:srgbClr val="1EBDF4"/>
                </a:solidFill>
                <a:latin typeface="Avenir"/>
                <a:ea typeface="Avenir"/>
                <a:cs typeface="Avenir"/>
                <a:sym typeface="Avenir"/>
              </a:rPr>
              <a:t> AI</a:t>
            </a:r>
            <a:endParaRPr sz="2000">
              <a:solidFill>
                <a:srgbClr val="1EBDF4"/>
              </a:solidFill>
              <a:latin typeface="Avenir"/>
              <a:ea typeface="Avenir"/>
              <a:cs typeface="Avenir"/>
              <a:sym typeface="Aveni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6" name="Shape 4176"/>
        <p:cNvGrpSpPr/>
        <p:nvPr/>
      </p:nvGrpSpPr>
      <p:grpSpPr>
        <a:xfrm>
          <a:off x="0" y="0"/>
          <a:ext cx="0" cy="0"/>
          <a:chOff x="0" y="0"/>
          <a:chExt cx="0" cy="0"/>
        </a:xfrm>
      </p:grpSpPr>
      <p:sp>
        <p:nvSpPr>
          <p:cNvPr id="4177" name="Google Shape;4177;p55"/>
          <p:cNvSpPr txBox="1"/>
          <p:nvPr>
            <p:ph idx="4294967295" type="ctrTitle"/>
          </p:nvPr>
        </p:nvSpPr>
        <p:spPr>
          <a:xfrm>
            <a:off x="685800" y="2030600"/>
            <a:ext cx="7197000" cy="1779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u="sng">
                <a:solidFill>
                  <a:srgbClr val="80BFB7"/>
                </a:solidFill>
                <a:hlinkClick r:id="rId3"/>
              </a:rPr>
              <a:t>Feedback Form</a:t>
            </a:r>
            <a:r>
              <a:rPr lang="en" sz="6000" u="sng">
                <a:solidFill>
                  <a:srgbClr val="D3EBD5"/>
                </a:solidFill>
                <a:hlinkClick r:id="rId4"/>
              </a:rPr>
              <a:t> </a:t>
            </a:r>
            <a:endParaRPr sz="6000">
              <a:solidFill>
                <a:srgbClr val="D3EBD5"/>
              </a:solidFill>
            </a:endParaRPr>
          </a:p>
        </p:txBody>
      </p:sp>
      <p:sp>
        <p:nvSpPr>
          <p:cNvPr id="4178" name="Google Shape;4178;p55"/>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179" name="Google Shape;4179;p55"/>
          <p:cNvPicPr preferRelativeResize="0"/>
          <p:nvPr/>
        </p:nvPicPr>
        <p:blipFill>
          <a:blip r:embed="rId5">
            <a:alphaModFix/>
          </a:blip>
          <a:stretch>
            <a:fillRect/>
          </a:stretch>
        </p:blipFill>
        <p:spPr>
          <a:xfrm>
            <a:off x="101950" y="55625"/>
            <a:ext cx="546776" cy="546775"/>
          </a:xfrm>
          <a:prstGeom prst="rect">
            <a:avLst/>
          </a:prstGeom>
          <a:noFill/>
          <a:ln>
            <a:noFill/>
          </a:ln>
        </p:spPr>
      </p:pic>
      <p:sp>
        <p:nvSpPr>
          <p:cNvPr id="4180" name="Google Shape;4180;p55"/>
          <p:cNvSpPr txBox="1"/>
          <p:nvPr/>
        </p:nvSpPr>
        <p:spPr>
          <a:xfrm>
            <a:off x="663279" y="145641"/>
            <a:ext cx="1109700" cy="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1EBDF4"/>
                </a:solidFill>
                <a:latin typeface="Avenir"/>
                <a:ea typeface="Avenir"/>
                <a:cs typeface="Avenir"/>
                <a:sym typeface="Avenir"/>
              </a:rPr>
              <a:t>ACM</a:t>
            </a:r>
            <a:r>
              <a:rPr lang="en" sz="2000">
                <a:solidFill>
                  <a:srgbClr val="1EBDF4"/>
                </a:solidFill>
                <a:latin typeface="Avenir"/>
                <a:ea typeface="Avenir"/>
                <a:cs typeface="Avenir"/>
                <a:sym typeface="Avenir"/>
              </a:rPr>
              <a:t> AI</a:t>
            </a:r>
            <a:endParaRPr sz="2000">
              <a:solidFill>
                <a:srgbClr val="1EBDF4"/>
              </a:solidFill>
              <a:latin typeface="Avenir"/>
              <a:ea typeface="Avenir"/>
              <a:cs typeface="Avenir"/>
              <a:sym typeface="Aveni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4" name="Shape 4184"/>
        <p:cNvGrpSpPr/>
        <p:nvPr/>
      </p:nvGrpSpPr>
      <p:grpSpPr>
        <a:xfrm>
          <a:off x="0" y="0"/>
          <a:ext cx="0" cy="0"/>
          <a:chOff x="0" y="0"/>
          <a:chExt cx="0" cy="0"/>
        </a:xfrm>
      </p:grpSpPr>
      <p:sp>
        <p:nvSpPr>
          <p:cNvPr id="4185" name="Google Shape;4185;p56"/>
          <p:cNvSpPr txBox="1"/>
          <p:nvPr>
            <p:ph idx="4294967295" type="ctrTitle"/>
          </p:nvPr>
        </p:nvSpPr>
        <p:spPr>
          <a:xfrm>
            <a:off x="403400" y="1905350"/>
            <a:ext cx="7840200" cy="275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solidFill>
                  <a:srgbClr val="D3EBD5"/>
                </a:solidFill>
              </a:rPr>
              <a:t>Thank you all for coming!</a:t>
            </a:r>
            <a:endParaRPr sz="6000">
              <a:solidFill>
                <a:srgbClr val="D3EBD5"/>
              </a:solidFill>
            </a:endParaRPr>
          </a:p>
          <a:p>
            <a:pPr indent="0" lvl="0" marL="0" rtl="0" algn="ctr">
              <a:spcBef>
                <a:spcPts val="0"/>
              </a:spcBef>
              <a:spcAft>
                <a:spcPts val="0"/>
              </a:spcAft>
              <a:buNone/>
            </a:pPr>
            <a:r>
              <a:t/>
            </a:r>
            <a:endParaRPr sz="3000">
              <a:solidFill>
                <a:srgbClr val="D3EBD5"/>
              </a:solidFill>
            </a:endParaRPr>
          </a:p>
          <a:p>
            <a:pPr indent="0" lvl="0" marL="0" rtl="0" algn="ctr">
              <a:spcBef>
                <a:spcPts val="0"/>
              </a:spcBef>
              <a:spcAft>
                <a:spcPts val="0"/>
              </a:spcAft>
              <a:buNone/>
            </a:pPr>
            <a:r>
              <a:rPr lang="en" sz="3000">
                <a:solidFill>
                  <a:srgbClr val="D3EBD5"/>
                </a:solidFill>
              </a:rPr>
              <a:t>Next week: CNNs</a:t>
            </a:r>
            <a:endParaRPr sz="3000">
              <a:solidFill>
                <a:srgbClr val="D3EBD5"/>
              </a:solidFill>
            </a:endParaRPr>
          </a:p>
          <a:p>
            <a:pPr indent="0" lvl="0" marL="0" rtl="0" algn="ctr">
              <a:spcBef>
                <a:spcPts val="0"/>
              </a:spcBef>
              <a:spcAft>
                <a:spcPts val="0"/>
              </a:spcAft>
              <a:buNone/>
            </a:pPr>
            <a:r>
              <a:t/>
            </a:r>
            <a:endParaRPr sz="3000">
              <a:solidFill>
                <a:srgbClr val="D3EBD5"/>
              </a:solidFill>
            </a:endParaRPr>
          </a:p>
          <a:p>
            <a:pPr indent="0" lvl="0" marL="0" rtl="0" algn="ctr">
              <a:spcBef>
                <a:spcPts val="0"/>
              </a:spcBef>
              <a:spcAft>
                <a:spcPts val="0"/>
              </a:spcAft>
              <a:buNone/>
            </a:pPr>
            <a:r>
              <a:rPr lang="en" sz="2400">
                <a:solidFill>
                  <a:srgbClr val="D3EBD5"/>
                </a:solidFill>
              </a:rPr>
              <a:t>Join our </a:t>
            </a:r>
            <a:r>
              <a:rPr lang="en" sz="2400" u="sng">
                <a:solidFill>
                  <a:schemeClr val="hlink"/>
                </a:solidFill>
                <a:hlinkClick r:id="rId3"/>
              </a:rPr>
              <a:t>Facebook group</a:t>
            </a:r>
            <a:endParaRPr sz="2400">
              <a:solidFill>
                <a:srgbClr val="D3EBD5"/>
              </a:solidFill>
            </a:endParaRPr>
          </a:p>
        </p:txBody>
      </p:sp>
      <p:sp>
        <p:nvSpPr>
          <p:cNvPr id="4186" name="Google Shape;4186;p56"/>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187" name="Google Shape;4187;p56"/>
          <p:cNvPicPr preferRelativeResize="0"/>
          <p:nvPr/>
        </p:nvPicPr>
        <p:blipFill>
          <a:blip r:embed="rId4">
            <a:alphaModFix/>
          </a:blip>
          <a:stretch>
            <a:fillRect/>
          </a:stretch>
        </p:blipFill>
        <p:spPr>
          <a:xfrm>
            <a:off x="2294850" y="324375"/>
            <a:ext cx="1022175" cy="1022175"/>
          </a:xfrm>
          <a:prstGeom prst="rect">
            <a:avLst/>
          </a:prstGeom>
          <a:noFill/>
          <a:ln>
            <a:noFill/>
          </a:ln>
        </p:spPr>
      </p:pic>
      <p:sp>
        <p:nvSpPr>
          <p:cNvPr id="4188" name="Google Shape;4188;p56"/>
          <p:cNvSpPr txBox="1"/>
          <p:nvPr/>
        </p:nvSpPr>
        <p:spPr>
          <a:xfrm>
            <a:off x="3631350" y="538700"/>
            <a:ext cx="2151600" cy="64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200">
                <a:solidFill>
                  <a:srgbClr val="1EBDF4"/>
                </a:solidFill>
                <a:latin typeface="Avenir"/>
                <a:ea typeface="Avenir"/>
                <a:cs typeface="Avenir"/>
                <a:sym typeface="Avenir"/>
              </a:rPr>
              <a:t>ACM</a:t>
            </a:r>
            <a:r>
              <a:rPr lang="en" sz="4200">
                <a:solidFill>
                  <a:srgbClr val="1EBDF4"/>
                </a:solidFill>
                <a:latin typeface="Avenir"/>
                <a:ea typeface="Avenir"/>
                <a:cs typeface="Avenir"/>
                <a:sym typeface="Avenir"/>
              </a:rPr>
              <a:t> AI</a:t>
            </a:r>
            <a:endParaRPr sz="4200">
              <a:solidFill>
                <a:srgbClr val="1EBDF4"/>
              </a:solidFill>
              <a:latin typeface="Avenir"/>
              <a:ea typeface="Avenir"/>
              <a:cs typeface="Avenir"/>
              <a:sym typeface="Aveni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1" name="Shape 3871"/>
        <p:cNvGrpSpPr/>
        <p:nvPr/>
      </p:nvGrpSpPr>
      <p:grpSpPr>
        <a:xfrm>
          <a:off x="0" y="0"/>
          <a:ext cx="0" cy="0"/>
          <a:chOff x="0" y="0"/>
          <a:chExt cx="0" cy="0"/>
        </a:xfrm>
      </p:grpSpPr>
      <p:sp>
        <p:nvSpPr>
          <p:cNvPr id="3872" name="Google Shape;3872;p18"/>
          <p:cNvSpPr txBox="1"/>
          <p:nvPr>
            <p:ph type="title"/>
          </p:nvPr>
        </p:nvSpPr>
        <p:spPr>
          <a:xfrm>
            <a:off x="718300" y="6631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Hypothesis Function</a:t>
            </a:r>
            <a:endParaRPr/>
          </a:p>
        </p:txBody>
      </p:sp>
      <p:sp>
        <p:nvSpPr>
          <p:cNvPr id="3873" name="Google Shape;3873;p18"/>
          <p:cNvSpPr txBox="1"/>
          <p:nvPr/>
        </p:nvSpPr>
        <p:spPr>
          <a:xfrm>
            <a:off x="311700" y="1626150"/>
            <a:ext cx="8520600" cy="572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424242"/>
              </a:buClr>
              <a:buSzPts val="1800"/>
              <a:buFont typeface="Titillium Web"/>
              <a:buChar char="●"/>
            </a:pPr>
            <a:r>
              <a:rPr lang="en" sz="1800">
                <a:solidFill>
                  <a:srgbClr val="424242"/>
                </a:solidFill>
                <a:latin typeface="Titillium Web"/>
                <a:ea typeface="Titillium Web"/>
                <a:cs typeface="Titillium Web"/>
                <a:sym typeface="Titillium Web"/>
              </a:rPr>
              <a:t>Outputs are a linear representation of the inputs</a:t>
            </a:r>
            <a:endParaRPr sz="1800">
              <a:solidFill>
                <a:srgbClr val="424242"/>
              </a:solidFill>
              <a:latin typeface="Titillium Web"/>
              <a:ea typeface="Titillium Web"/>
              <a:cs typeface="Titillium Web"/>
              <a:sym typeface="Titillium Web"/>
            </a:endParaRPr>
          </a:p>
        </p:txBody>
      </p:sp>
      <p:sp>
        <p:nvSpPr>
          <p:cNvPr id="3874" name="Google Shape;3874;p18"/>
          <p:cNvSpPr txBox="1"/>
          <p:nvPr/>
        </p:nvSpPr>
        <p:spPr>
          <a:xfrm>
            <a:off x="908488" y="2106175"/>
            <a:ext cx="3339900" cy="11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rgbClr val="424242"/>
                </a:solidFill>
                <a:latin typeface="Titillium Web"/>
                <a:ea typeface="Titillium Web"/>
                <a:cs typeface="Titillium Web"/>
                <a:sym typeface="Titillium Web"/>
              </a:rPr>
              <a:t>Single feature</a:t>
            </a:r>
            <a:endParaRPr b="1" sz="1800">
              <a:solidFill>
                <a:srgbClr val="424242"/>
              </a:solidFill>
              <a:latin typeface="Titillium Web"/>
              <a:ea typeface="Titillium Web"/>
              <a:cs typeface="Titillium Web"/>
              <a:sym typeface="Titillium Web"/>
            </a:endParaRPr>
          </a:p>
          <a:p>
            <a:pPr indent="0" lvl="0" marL="0" rtl="0" algn="l">
              <a:lnSpc>
                <a:spcPct val="115000"/>
              </a:lnSpc>
              <a:spcBef>
                <a:spcPts val="1600"/>
              </a:spcBef>
              <a:spcAft>
                <a:spcPts val="1600"/>
              </a:spcAft>
              <a:buNone/>
            </a:pPr>
            <a:r>
              <a:rPr lang="en" sz="1800">
                <a:solidFill>
                  <a:srgbClr val="424242"/>
                </a:solidFill>
                <a:latin typeface="Titillium Web"/>
                <a:ea typeface="Titillium Web"/>
                <a:cs typeface="Titillium Web"/>
                <a:sym typeface="Titillium Web"/>
              </a:rPr>
              <a:t>h(x) = w</a:t>
            </a:r>
            <a:r>
              <a:rPr baseline="-25000" lang="en" sz="1800">
                <a:solidFill>
                  <a:srgbClr val="424242"/>
                </a:solidFill>
                <a:latin typeface="Titillium Web"/>
                <a:ea typeface="Titillium Web"/>
                <a:cs typeface="Titillium Web"/>
                <a:sym typeface="Titillium Web"/>
              </a:rPr>
              <a:t>0</a:t>
            </a:r>
            <a:r>
              <a:rPr lang="en" sz="1800">
                <a:solidFill>
                  <a:srgbClr val="424242"/>
                </a:solidFill>
                <a:latin typeface="Titillium Web"/>
                <a:ea typeface="Titillium Web"/>
                <a:cs typeface="Titillium Web"/>
                <a:sym typeface="Titillium Web"/>
              </a:rPr>
              <a:t> + w</a:t>
            </a:r>
            <a:r>
              <a:rPr baseline="-25000" lang="en" sz="1800">
                <a:solidFill>
                  <a:srgbClr val="424242"/>
                </a:solidFill>
                <a:latin typeface="Titillium Web"/>
                <a:ea typeface="Titillium Web"/>
                <a:cs typeface="Titillium Web"/>
                <a:sym typeface="Titillium Web"/>
              </a:rPr>
              <a:t>1</a:t>
            </a:r>
            <a:r>
              <a:rPr lang="en" sz="1800">
                <a:solidFill>
                  <a:srgbClr val="424242"/>
                </a:solidFill>
                <a:latin typeface="Titillium Web"/>
                <a:ea typeface="Titillium Web"/>
                <a:cs typeface="Titillium Web"/>
                <a:sym typeface="Titillium Web"/>
              </a:rPr>
              <a:t>x</a:t>
            </a:r>
            <a:endParaRPr sz="1800">
              <a:solidFill>
                <a:srgbClr val="424242"/>
              </a:solidFill>
              <a:latin typeface="Titillium Web"/>
              <a:ea typeface="Titillium Web"/>
              <a:cs typeface="Titillium Web"/>
              <a:sym typeface="Titillium Web"/>
            </a:endParaRPr>
          </a:p>
        </p:txBody>
      </p:sp>
      <p:sp>
        <p:nvSpPr>
          <p:cNvPr id="3875" name="Google Shape;3875;p18"/>
          <p:cNvSpPr txBox="1"/>
          <p:nvPr/>
        </p:nvSpPr>
        <p:spPr>
          <a:xfrm>
            <a:off x="4117600" y="2106175"/>
            <a:ext cx="3979800" cy="10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rgbClr val="424242"/>
                </a:solidFill>
                <a:latin typeface="Titillium Web"/>
                <a:ea typeface="Titillium Web"/>
                <a:cs typeface="Titillium Web"/>
                <a:sym typeface="Titillium Web"/>
              </a:rPr>
              <a:t>Multiple features</a:t>
            </a:r>
            <a:endParaRPr b="1" sz="1800">
              <a:solidFill>
                <a:srgbClr val="424242"/>
              </a:solidFill>
              <a:latin typeface="Titillium Web"/>
              <a:ea typeface="Titillium Web"/>
              <a:cs typeface="Titillium Web"/>
              <a:sym typeface="Titillium Web"/>
            </a:endParaRPr>
          </a:p>
          <a:p>
            <a:pPr indent="0" lvl="0" marL="0" rtl="0" algn="l">
              <a:lnSpc>
                <a:spcPct val="115000"/>
              </a:lnSpc>
              <a:spcBef>
                <a:spcPts val="1600"/>
              </a:spcBef>
              <a:spcAft>
                <a:spcPts val="1600"/>
              </a:spcAft>
              <a:buNone/>
            </a:pPr>
            <a:r>
              <a:rPr lang="en" sz="1800">
                <a:solidFill>
                  <a:srgbClr val="424242"/>
                </a:solidFill>
                <a:latin typeface="Titillium Web"/>
                <a:ea typeface="Titillium Web"/>
                <a:cs typeface="Titillium Web"/>
                <a:sym typeface="Titillium Web"/>
              </a:rPr>
              <a:t>h(x</a:t>
            </a:r>
            <a:r>
              <a:rPr baseline="-25000" lang="en" sz="1800">
                <a:solidFill>
                  <a:srgbClr val="424242"/>
                </a:solidFill>
                <a:latin typeface="Titillium Web"/>
                <a:ea typeface="Titillium Web"/>
                <a:cs typeface="Titillium Web"/>
                <a:sym typeface="Titillium Web"/>
              </a:rPr>
              <a:t>1</a:t>
            </a:r>
            <a:r>
              <a:rPr lang="en" sz="1800">
                <a:solidFill>
                  <a:srgbClr val="424242"/>
                </a:solidFill>
                <a:latin typeface="Titillium Web"/>
                <a:ea typeface="Titillium Web"/>
                <a:cs typeface="Titillium Web"/>
                <a:sym typeface="Titillium Web"/>
              </a:rPr>
              <a:t>...x</a:t>
            </a:r>
            <a:r>
              <a:rPr baseline="-25000" lang="en" sz="1800">
                <a:solidFill>
                  <a:srgbClr val="424242"/>
                </a:solidFill>
                <a:latin typeface="Titillium Web"/>
                <a:ea typeface="Titillium Web"/>
                <a:cs typeface="Titillium Web"/>
                <a:sym typeface="Titillium Web"/>
              </a:rPr>
              <a:t>n</a:t>
            </a:r>
            <a:r>
              <a:rPr lang="en" sz="1800">
                <a:solidFill>
                  <a:srgbClr val="424242"/>
                </a:solidFill>
                <a:latin typeface="Titillium Web"/>
                <a:ea typeface="Titillium Web"/>
                <a:cs typeface="Titillium Web"/>
                <a:sym typeface="Titillium Web"/>
              </a:rPr>
              <a:t>) = w</a:t>
            </a:r>
            <a:r>
              <a:rPr baseline="-25000" lang="en" sz="1800">
                <a:solidFill>
                  <a:srgbClr val="424242"/>
                </a:solidFill>
                <a:latin typeface="Titillium Web"/>
                <a:ea typeface="Titillium Web"/>
                <a:cs typeface="Titillium Web"/>
                <a:sym typeface="Titillium Web"/>
              </a:rPr>
              <a:t>0</a:t>
            </a:r>
            <a:r>
              <a:rPr lang="en" sz="1800">
                <a:solidFill>
                  <a:srgbClr val="424242"/>
                </a:solidFill>
                <a:latin typeface="Titillium Web"/>
                <a:ea typeface="Titillium Web"/>
                <a:cs typeface="Titillium Web"/>
                <a:sym typeface="Titillium Web"/>
              </a:rPr>
              <a:t> + w</a:t>
            </a:r>
            <a:r>
              <a:rPr baseline="-25000" lang="en" sz="1800">
                <a:solidFill>
                  <a:srgbClr val="424242"/>
                </a:solidFill>
                <a:latin typeface="Titillium Web"/>
                <a:ea typeface="Titillium Web"/>
                <a:cs typeface="Titillium Web"/>
                <a:sym typeface="Titillium Web"/>
              </a:rPr>
              <a:t>1</a:t>
            </a:r>
            <a:r>
              <a:rPr lang="en" sz="1800">
                <a:solidFill>
                  <a:srgbClr val="424242"/>
                </a:solidFill>
                <a:latin typeface="Titillium Web"/>
                <a:ea typeface="Titillium Web"/>
                <a:cs typeface="Titillium Web"/>
                <a:sym typeface="Titillium Web"/>
              </a:rPr>
              <a:t>x</a:t>
            </a:r>
            <a:r>
              <a:rPr baseline="-25000" lang="en" sz="1800">
                <a:solidFill>
                  <a:srgbClr val="424242"/>
                </a:solidFill>
                <a:latin typeface="Titillium Web"/>
                <a:ea typeface="Titillium Web"/>
                <a:cs typeface="Titillium Web"/>
                <a:sym typeface="Titillium Web"/>
              </a:rPr>
              <a:t>1</a:t>
            </a:r>
            <a:r>
              <a:rPr lang="en" sz="1800">
                <a:solidFill>
                  <a:srgbClr val="424242"/>
                </a:solidFill>
                <a:latin typeface="Titillium Web"/>
                <a:ea typeface="Titillium Web"/>
                <a:cs typeface="Titillium Web"/>
                <a:sym typeface="Titillium Web"/>
              </a:rPr>
              <a:t>+ w</a:t>
            </a:r>
            <a:r>
              <a:rPr baseline="-25000" lang="en" sz="1800">
                <a:solidFill>
                  <a:srgbClr val="424242"/>
                </a:solidFill>
                <a:latin typeface="Titillium Web"/>
                <a:ea typeface="Titillium Web"/>
                <a:cs typeface="Titillium Web"/>
                <a:sym typeface="Titillium Web"/>
              </a:rPr>
              <a:t>2</a:t>
            </a:r>
            <a:r>
              <a:rPr lang="en" sz="1800">
                <a:solidFill>
                  <a:srgbClr val="424242"/>
                </a:solidFill>
                <a:latin typeface="Titillium Web"/>
                <a:ea typeface="Titillium Web"/>
                <a:cs typeface="Titillium Web"/>
                <a:sym typeface="Titillium Web"/>
              </a:rPr>
              <a:t>x </a:t>
            </a:r>
            <a:r>
              <a:rPr baseline="-25000" lang="en" sz="1800">
                <a:solidFill>
                  <a:srgbClr val="424242"/>
                </a:solidFill>
                <a:latin typeface="Titillium Web"/>
                <a:ea typeface="Titillium Web"/>
                <a:cs typeface="Titillium Web"/>
                <a:sym typeface="Titillium Web"/>
              </a:rPr>
              <a:t>2</a:t>
            </a:r>
            <a:r>
              <a:rPr lang="en" sz="1800">
                <a:solidFill>
                  <a:srgbClr val="424242"/>
                </a:solidFill>
                <a:latin typeface="Titillium Web"/>
                <a:ea typeface="Titillium Web"/>
                <a:cs typeface="Titillium Web"/>
                <a:sym typeface="Titillium Web"/>
              </a:rPr>
              <a:t>+...+ w</a:t>
            </a:r>
            <a:r>
              <a:rPr baseline="-25000" lang="en" sz="1800">
                <a:solidFill>
                  <a:srgbClr val="424242"/>
                </a:solidFill>
                <a:latin typeface="Titillium Web"/>
                <a:ea typeface="Titillium Web"/>
                <a:cs typeface="Titillium Web"/>
                <a:sym typeface="Titillium Web"/>
              </a:rPr>
              <a:t>n</a:t>
            </a:r>
            <a:r>
              <a:rPr lang="en" sz="1800">
                <a:solidFill>
                  <a:srgbClr val="424242"/>
                </a:solidFill>
                <a:latin typeface="Titillium Web"/>
                <a:ea typeface="Titillium Web"/>
                <a:cs typeface="Titillium Web"/>
                <a:sym typeface="Titillium Web"/>
              </a:rPr>
              <a:t>x</a:t>
            </a:r>
            <a:r>
              <a:rPr baseline="-25000" lang="en" sz="1800">
                <a:solidFill>
                  <a:srgbClr val="424242"/>
                </a:solidFill>
                <a:latin typeface="Titillium Web"/>
                <a:ea typeface="Titillium Web"/>
                <a:cs typeface="Titillium Web"/>
                <a:sym typeface="Titillium Web"/>
              </a:rPr>
              <a:t>n</a:t>
            </a:r>
            <a:endParaRPr baseline="-25000" sz="1800">
              <a:solidFill>
                <a:srgbClr val="424242"/>
              </a:solidFill>
              <a:latin typeface="Titillium Web"/>
              <a:ea typeface="Titillium Web"/>
              <a:cs typeface="Titillium Web"/>
              <a:sym typeface="Titillium Web"/>
            </a:endParaRPr>
          </a:p>
        </p:txBody>
      </p:sp>
      <p:sp>
        <p:nvSpPr>
          <p:cNvPr id="3876" name="Google Shape;3876;p18"/>
          <p:cNvSpPr txBox="1"/>
          <p:nvPr/>
        </p:nvSpPr>
        <p:spPr>
          <a:xfrm>
            <a:off x="422800" y="3352200"/>
            <a:ext cx="7259400" cy="572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424242"/>
              </a:buClr>
              <a:buSzPts val="1800"/>
              <a:buFont typeface="Titillium Web"/>
              <a:buChar char="●"/>
            </a:pPr>
            <a:r>
              <a:rPr lang="en" sz="1800">
                <a:solidFill>
                  <a:srgbClr val="424242"/>
                </a:solidFill>
                <a:latin typeface="Titillium Web"/>
                <a:ea typeface="Titillium Web"/>
                <a:cs typeface="Titillium Web"/>
                <a:sym typeface="Titillium Web"/>
              </a:rPr>
              <a:t>Weights: w</a:t>
            </a:r>
            <a:endParaRPr sz="1800">
              <a:solidFill>
                <a:srgbClr val="424242"/>
              </a:solidFill>
              <a:latin typeface="Titillium Web"/>
              <a:ea typeface="Titillium Web"/>
              <a:cs typeface="Titillium Web"/>
              <a:sym typeface="Titillium Web"/>
            </a:endParaRPr>
          </a:p>
          <a:p>
            <a:pPr indent="-317500" lvl="1" marL="914400" rtl="0" algn="l">
              <a:lnSpc>
                <a:spcPct val="115000"/>
              </a:lnSpc>
              <a:spcBef>
                <a:spcPts val="0"/>
              </a:spcBef>
              <a:spcAft>
                <a:spcPts val="0"/>
              </a:spcAft>
              <a:buClr>
                <a:srgbClr val="424242"/>
              </a:buClr>
              <a:buSzPts val="1400"/>
              <a:buFont typeface="Titillium Web"/>
              <a:buChar char="○"/>
            </a:pPr>
            <a:r>
              <a:rPr lang="en">
                <a:solidFill>
                  <a:srgbClr val="424242"/>
                </a:solidFill>
                <a:latin typeface="Titillium Web"/>
                <a:ea typeface="Titillium Web"/>
                <a:cs typeface="Titillium Web"/>
                <a:sym typeface="Titillium Web"/>
              </a:rPr>
              <a:t>We change the weight parameters in order to come up with the best hypothesis that fits our data</a:t>
            </a:r>
            <a:endParaRPr>
              <a:solidFill>
                <a:srgbClr val="424242"/>
              </a:solidFill>
              <a:latin typeface="Titillium Web"/>
              <a:ea typeface="Titillium Web"/>
              <a:cs typeface="Titillium Web"/>
              <a:sym typeface="Titillium Web"/>
            </a:endParaRPr>
          </a:p>
          <a:p>
            <a:pPr indent="-342900" lvl="0" marL="457200" rtl="0" algn="l">
              <a:lnSpc>
                <a:spcPct val="115000"/>
              </a:lnSpc>
              <a:spcBef>
                <a:spcPts val="0"/>
              </a:spcBef>
              <a:spcAft>
                <a:spcPts val="0"/>
              </a:spcAft>
              <a:buClr>
                <a:srgbClr val="424242"/>
              </a:buClr>
              <a:buSzPts val="1800"/>
              <a:buFont typeface="Titillium Web"/>
              <a:buChar char="●"/>
            </a:pPr>
            <a:r>
              <a:rPr lang="en" sz="1800">
                <a:solidFill>
                  <a:srgbClr val="424242"/>
                </a:solidFill>
                <a:latin typeface="Titillium Web"/>
                <a:ea typeface="Titillium Web"/>
                <a:cs typeface="Titillium Web"/>
                <a:sym typeface="Titillium Web"/>
              </a:rPr>
              <a:t>Multiple features</a:t>
            </a:r>
            <a:endParaRPr sz="1800">
              <a:solidFill>
                <a:srgbClr val="424242"/>
              </a:solidFill>
              <a:latin typeface="Titillium Web"/>
              <a:ea typeface="Titillium Web"/>
              <a:cs typeface="Titillium Web"/>
              <a:sym typeface="Titillium Web"/>
            </a:endParaRPr>
          </a:p>
          <a:p>
            <a:pPr indent="-317500" lvl="1" marL="914400" rtl="0" algn="l">
              <a:lnSpc>
                <a:spcPct val="115000"/>
              </a:lnSpc>
              <a:spcBef>
                <a:spcPts val="0"/>
              </a:spcBef>
              <a:spcAft>
                <a:spcPts val="0"/>
              </a:spcAft>
              <a:buClr>
                <a:srgbClr val="424242"/>
              </a:buClr>
              <a:buSzPts val="1400"/>
              <a:buFont typeface="Titillium Web"/>
              <a:buChar char="○"/>
            </a:pPr>
            <a:r>
              <a:rPr lang="en">
                <a:solidFill>
                  <a:srgbClr val="424242"/>
                </a:solidFill>
                <a:latin typeface="Titillium Web"/>
                <a:ea typeface="Titillium Web"/>
                <a:cs typeface="Titillium Web"/>
                <a:sym typeface="Titillium Web"/>
              </a:rPr>
              <a:t>We have n features instead of 1, that means we have n features, one for each x</a:t>
            </a:r>
            <a:endParaRPr>
              <a:solidFill>
                <a:srgbClr val="424242"/>
              </a:solidFill>
              <a:latin typeface="Titillium Web"/>
              <a:ea typeface="Titillium Web"/>
              <a:cs typeface="Titillium Web"/>
              <a:sym typeface="Titillium Web"/>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0" name="Shape 3880"/>
        <p:cNvGrpSpPr/>
        <p:nvPr/>
      </p:nvGrpSpPr>
      <p:grpSpPr>
        <a:xfrm>
          <a:off x="0" y="0"/>
          <a:ext cx="0" cy="0"/>
          <a:chOff x="0" y="0"/>
          <a:chExt cx="0" cy="0"/>
        </a:xfrm>
      </p:grpSpPr>
      <p:pic>
        <p:nvPicPr>
          <p:cNvPr id="3881" name="Google Shape;3881;p19"/>
          <p:cNvPicPr preferRelativeResize="0"/>
          <p:nvPr/>
        </p:nvPicPr>
        <p:blipFill>
          <a:blip r:embed="rId3">
            <a:alphaModFix/>
          </a:blip>
          <a:stretch>
            <a:fillRect/>
          </a:stretch>
        </p:blipFill>
        <p:spPr>
          <a:xfrm>
            <a:off x="1831000" y="437759"/>
            <a:ext cx="4528588" cy="3731791"/>
          </a:xfrm>
          <a:prstGeom prst="rect">
            <a:avLst/>
          </a:prstGeom>
          <a:noFill/>
          <a:ln>
            <a:noFill/>
          </a:ln>
        </p:spPr>
      </p:pic>
      <p:pic>
        <p:nvPicPr>
          <p:cNvPr id="3882" name="Google Shape;3882;p19"/>
          <p:cNvPicPr preferRelativeResize="0"/>
          <p:nvPr/>
        </p:nvPicPr>
        <p:blipFill rotWithShape="1">
          <a:blip r:embed="rId4">
            <a:alphaModFix/>
          </a:blip>
          <a:srcRect b="16700" l="13407" r="7396" t="12532"/>
          <a:stretch/>
        </p:blipFill>
        <p:spPr>
          <a:xfrm rot="-3893364">
            <a:off x="3243445" y="744849"/>
            <a:ext cx="3005492" cy="2327218"/>
          </a:xfrm>
          <a:prstGeom prst="rect">
            <a:avLst/>
          </a:prstGeom>
          <a:noFill/>
          <a:ln>
            <a:noFill/>
          </a:ln>
        </p:spPr>
      </p:pic>
      <p:cxnSp>
        <p:nvCxnSpPr>
          <p:cNvPr id="3883" name="Google Shape;3883;p19"/>
          <p:cNvCxnSpPr/>
          <p:nvPr/>
        </p:nvCxnSpPr>
        <p:spPr>
          <a:xfrm flipH="1" rot="10800000">
            <a:off x="2886638" y="953556"/>
            <a:ext cx="3355500" cy="2586600"/>
          </a:xfrm>
          <a:prstGeom prst="straightConnector1">
            <a:avLst/>
          </a:prstGeom>
          <a:noFill/>
          <a:ln cap="flat" cmpd="sng" w="19050">
            <a:solidFill>
              <a:srgbClr val="FF0000"/>
            </a:solidFill>
            <a:prstDash val="solid"/>
            <a:round/>
            <a:headEnd len="med" w="med" type="none"/>
            <a:tailEnd len="med" w="med" type="none"/>
          </a:ln>
        </p:spPr>
      </p:cxnSp>
      <p:sp>
        <p:nvSpPr>
          <p:cNvPr id="3884" name="Google Shape;3884;p19"/>
          <p:cNvSpPr txBox="1"/>
          <p:nvPr/>
        </p:nvSpPr>
        <p:spPr>
          <a:xfrm>
            <a:off x="1831000" y="4300600"/>
            <a:ext cx="4332000" cy="24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Linear Regression Plot</a:t>
            </a:r>
            <a:endParaRPr>
              <a:latin typeface="Titillium Web Light"/>
              <a:ea typeface="Titillium Web Light"/>
              <a:cs typeface="Titillium Web Light"/>
              <a:sym typeface="Titillium Web Light"/>
            </a:endParaRPr>
          </a:p>
        </p:txBody>
      </p:sp>
      <p:sp>
        <p:nvSpPr>
          <p:cNvPr id="3885" name="Google Shape;3885;p19"/>
          <p:cNvSpPr txBox="1"/>
          <p:nvPr/>
        </p:nvSpPr>
        <p:spPr>
          <a:xfrm>
            <a:off x="6450900" y="2047950"/>
            <a:ext cx="1033500" cy="24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Actual value</a:t>
            </a:r>
            <a:endParaRPr>
              <a:latin typeface="Titillium Web Light"/>
              <a:ea typeface="Titillium Web Light"/>
              <a:cs typeface="Titillium Web Light"/>
              <a:sym typeface="Titillium Web Light"/>
            </a:endParaRPr>
          </a:p>
        </p:txBody>
      </p:sp>
      <p:sp>
        <p:nvSpPr>
          <p:cNvPr id="3886" name="Google Shape;3886;p19"/>
          <p:cNvSpPr txBox="1"/>
          <p:nvPr/>
        </p:nvSpPr>
        <p:spPr>
          <a:xfrm>
            <a:off x="6450900" y="1482325"/>
            <a:ext cx="1033500" cy="24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Predicted Value</a:t>
            </a:r>
            <a:endParaRPr>
              <a:latin typeface="Titillium Web Light"/>
              <a:ea typeface="Titillium Web Light"/>
              <a:cs typeface="Titillium Web Light"/>
              <a:sym typeface="Titillium Web Light"/>
            </a:endParaRPr>
          </a:p>
        </p:txBody>
      </p:sp>
      <p:sp>
        <p:nvSpPr>
          <p:cNvPr id="3887" name="Google Shape;3887;p19"/>
          <p:cNvSpPr/>
          <p:nvPr/>
        </p:nvSpPr>
        <p:spPr>
          <a:xfrm>
            <a:off x="5198300" y="1722325"/>
            <a:ext cx="1284000" cy="125400"/>
          </a:xfrm>
          <a:prstGeom prst="leftArrow">
            <a:avLst>
              <a:gd fmla="val 50000" name="adj1"/>
              <a:gd fmla="val 50000" name="adj2"/>
            </a:avLst>
          </a:prstGeom>
          <a:solidFill>
            <a:srgbClr val="0B87A1"/>
          </a:solidFill>
          <a:ln cap="flat" cmpd="sng" w="9525">
            <a:solidFill>
              <a:srgbClr val="0B87A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FF"/>
              </a:solidFill>
              <a:highlight>
                <a:srgbClr val="0000FF"/>
              </a:highlight>
            </a:endParaRPr>
          </a:p>
        </p:txBody>
      </p:sp>
      <p:sp>
        <p:nvSpPr>
          <p:cNvPr id="3888" name="Google Shape;3888;p19"/>
          <p:cNvSpPr/>
          <p:nvPr/>
        </p:nvSpPr>
        <p:spPr>
          <a:xfrm>
            <a:off x="5198300" y="2240950"/>
            <a:ext cx="1284000" cy="125400"/>
          </a:xfrm>
          <a:prstGeom prst="leftArrow">
            <a:avLst>
              <a:gd fmla="val 50000" name="adj1"/>
              <a:gd fmla="val 50000" name="adj2"/>
            </a:avLst>
          </a:prstGeom>
          <a:solidFill>
            <a:srgbClr val="0B87A1"/>
          </a:solidFill>
          <a:ln cap="flat" cmpd="sng" w="9525">
            <a:solidFill>
              <a:srgbClr val="0B87A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7"/>
                                        </p:tgtEl>
                                        <p:attrNameLst>
                                          <p:attrName>style.visibility</p:attrName>
                                        </p:attrNameLst>
                                      </p:cBhvr>
                                      <p:to>
                                        <p:strVal val="visible"/>
                                      </p:to>
                                    </p:set>
                                    <p:animEffect filter="fade" transition="in">
                                      <p:cBhvr>
                                        <p:cTn dur="1000"/>
                                        <p:tgtEl>
                                          <p:spTgt spid="38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8"/>
                                        </p:tgtEl>
                                        <p:attrNameLst>
                                          <p:attrName>style.visibility</p:attrName>
                                        </p:attrNameLst>
                                      </p:cBhvr>
                                      <p:to>
                                        <p:strVal val="visible"/>
                                      </p:to>
                                    </p:set>
                                    <p:animEffect filter="fade" transition="in">
                                      <p:cBhvr>
                                        <p:cTn dur="1000"/>
                                        <p:tgtEl>
                                          <p:spTgt spid="38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2" name="Shape 3892"/>
        <p:cNvGrpSpPr/>
        <p:nvPr/>
      </p:nvGrpSpPr>
      <p:grpSpPr>
        <a:xfrm>
          <a:off x="0" y="0"/>
          <a:ext cx="0" cy="0"/>
          <a:chOff x="0" y="0"/>
          <a:chExt cx="0" cy="0"/>
        </a:xfrm>
      </p:grpSpPr>
      <p:sp>
        <p:nvSpPr>
          <p:cNvPr id="3893" name="Google Shape;3893;p20"/>
          <p:cNvSpPr txBox="1"/>
          <p:nvPr>
            <p:ph type="title"/>
          </p:nvPr>
        </p:nvSpPr>
        <p:spPr>
          <a:xfrm>
            <a:off x="8028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Cost Function</a:t>
            </a:r>
            <a:endParaRPr/>
          </a:p>
        </p:txBody>
      </p:sp>
      <p:sp>
        <p:nvSpPr>
          <p:cNvPr id="3894" name="Google Shape;3894;p20"/>
          <p:cNvSpPr txBox="1"/>
          <p:nvPr/>
        </p:nvSpPr>
        <p:spPr>
          <a:xfrm>
            <a:off x="316450" y="3461475"/>
            <a:ext cx="7353900" cy="1545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424242"/>
              </a:buClr>
              <a:buSzPts val="1800"/>
              <a:buFont typeface="Titillium Web"/>
              <a:buChar char="●"/>
            </a:pPr>
            <a:r>
              <a:rPr lang="en" sz="1800">
                <a:solidFill>
                  <a:srgbClr val="424242"/>
                </a:solidFill>
                <a:latin typeface="Titillium Web"/>
                <a:ea typeface="Titillium Web"/>
                <a:cs typeface="Titillium Web"/>
                <a:sym typeface="Titillium Web"/>
              </a:rPr>
              <a:t>½ of the mean of the squares of the differences between predictions and actual outputs</a:t>
            </a:r>
            <a:endParaRPr sz="1800">
              <a:solidFill>
                <a:srgbClr val="424242"/>
              </a:solidFill>
              <a:latin typeface="Titillium Web"/>
              <a:ea typeface="Titillium Web"/>
              <a:cs typeface="Titillium Web"/>
              <a:sym typeface="Titillium Web"/>
            </a:endParaRPr>
          </a:p>
          <a:p>
            <a:pPr indent="-317500" lvl="1" marL="914400" rtl="0" algn="l">
              <a:lnSpc>
                <a:spcPct val="115000"/>
              </a:lnSpc>
              <a:spcBef>
                <a:spcPts val="0"/>
              </a:spcBef>
              <a:spcAft>
                <a:spcPts val="0"/>
              </a:spcAft>
              <a:buClr>
                <a:srgbClr val="424242"/>
              </a:buClr>
              <a:buSzPts val="1400"/>
              <a:buFont typeface="Titillium Web"/>
              <a:buChar char="○"/>
            </a:pPr>
            <a:r>
              <a:rPr lang="en">
                <a:solidFill>
                  <a:srgbClr val="424242"/>
                </a:solidFill>
                <a:latin typeface="Titillium Web"/>
                <a:ea typeface="Titillium Web"/>
                <a:cs typeface="Titillium Web"/>
                <a:sym typeface="Titillium Web"/>
              </a:rPr>
              <a:t>Mean squared error function</a:t>
            </a:r>
            <a:endParaRPr>
              <a:solidFill>
                <a:srgbClr val="424242"/>
              </a:solidFill>
              <a:latin typeface="Titillium Web"/>
              <a:ea typeface="Titillium Web"/>
              <a:cs typeface="Titillium Web"/>
              <a:sym typeface="Titillium Web"/>
            </a:endParaRPr>
          </a:p>
          <a:p>
            <a:pPr indent="-317500" lvl="1" marL="914400" rtl="0" algn="l">
              <a:lnSpc>
                <a:spcPct val="115000"/>
              </a:lnSpc>
              <a:spcBef>
                <a:spcPts val="0"/>
              </a:spcBef>
              <a:spcAft>
                <a:spcPts val="0"/>
              </a:spcAft>
              <a:buClr>
                <a:srgbClr val="424242"/>
              </a:buClr>
              <a:buSzPts val="1400"/>
              <a:buFont typeface="Titillium Web"/>
              <a:buChar char="○"/>
            </a:pPr>
            <a:r>
              <a:rPr lang="en">
                <a:solidFill>
                  <a:srgbClr val="424242"/>
                </a:solidFill>
                <a:latin typeface="Titillium Web"/>
                <a:ea typeface="Titillium Web"/>
                <a:cs typeface="Titillium Web"/>
                <a:sym typeface="Titillium Web"/>
              </a:rPr>
              <a:t>½ is there for convenience when taking derivatives of this formula</a:t>
            </a:r>
            <a:endParaRPr>
              <a:solidFill>
                <a:srgbClr val="424242"/>
              </a:solidFill>
              <a:latin typeface="Titillium Web"/>
              <a:ea typeface="Titillium Web"/>
              <a:cs typeface="Titillium Web"/>
              <a:sym typeface="Titillium Web"/>
            </a:endParaRPr>
          </a:p>
        </p:txBody>
      </p:sp>
      <p:pic>
        <p:nvPicPr>
          <p:cNvPr id="3895" name="Google Shape;3895;p20"/>
          <p:cNvPicPr preferRelativeResize="0"/>
          <p:nvPr/>
        </p:nvPicPr>
        <p:blipFill>
          <a:blip r:embed="rId3">
            <a:alphaModFix/>
          </a:blip>
          <a:stretch>
            <a:fillRect/>
          </a:stretch>
        </p:blipFill>
        <p:spPr>
          <a:xfrm>
            <a:off x="715475" y="1692500"/>
            <a:ext cx="6601825" cy="1285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9" name="Shape 3899"/>
        <p:cNvGrpSpPr/>
        <p:nvPr/>
      </p:nvGrpSpPr>
      <p:grpSpPr>
        <a:xfrm>
          <a:off x="0" y="0"/>
          <a:ext cx="0" cy="0"/>
          <a:chOff x="0" y="0"/>
          <a:chExt cx="0" cy="0"/>
        </a:xfrm>
      </p:grpSpPr>
      <p:sp>
        <p:nvSpPr>
          <p:cNvPr id="3900" name="Google Shape;3900;p21"/>
          <p:cNvSpPr txBox="1"/>
          <p:nvPr>
            <p:ph type="title"/>
          </p:nvPr>
        </p:nvSpPr>
        <p:spPr>
          <a:xfrm>
            <a:off x="607338" y="408600"/>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Gradient Descent</a:t>
            </a:r>
            <a:endParaRPr/>
          </a:p>
        </p:txBody>
      </p:sp>
      <p:sp>
        <p:nvSpPr>
          <p:cNvPr id="3901" name="Google Shape;3901;p21"/>
          <p:cNvSpPr txBox="1"/>
          <p:nvPr/>
        </p:nvSpPr>
        <p:spPr>
          <a:xfrm>
            <a:off x="382050" y="1266000"/>
            <a:ext cx="8379900" cy="8859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600"/>
              </a:spcBef>
              <a:spcAft>
                <a:spcPts val="0"/>
              </a:spcAft>
              <a:buClr>
                <a:srgbClr val="28324A"/>
              </a:buClr>
              <a:buSzPts val="1400"/>
              <a:buFont typeface="Titillium Web"/>
              <a:buChar char="●"/>
            </a:pPr>
            <a:r>
              <a:rPr lang="en">
                <a:solidFill>
                  <a:srgbClr val="28324A"/>
                </a:solidFill>
                <a:latin typeface="Titillium Web"/>
                <a:ea typeface="Titillium Web"/>
                <a:cs typeface="Titillium Web"/>
                <a:sym typeface="Titillium Web"/>
              </a:rPr>
              <a:t>Our goal is to minimize the loss by adjusting the values for our weight matrices and bias terms</a:t>
            </a:r>
            <a:endParaRPr>
              <a:solidFill>
                <a:srgbClr val="28324A"/>
              </a:solidFill>
              <a:latin typeface="Titillium Web"/>
              <a:ea typeface="Titillium Web"/>
              <a:cs typeface="Titillium Web"/>
              <a:sym typeface="Titillium Web"/>
            </a:endParaRPr>
          </a:p>
          <a:p>
            <a:pPr indent="-317500" lvl="0" marL="457200" rtl="0" algn="l">
              <a:lnSpc>
                <a:spcPct val="150000"/>
              </a:lnSpc>
              <a:spcBef>
                <a:spcPts val="0"/>
              </a:spcBef>
              <a:spcAft>
                <a:spcPts val="0"/>
              </a:spcAft>
              <a:buClr>
                <a:srgbClr val="28324A"/>
              </a:buClr>
              <a:buSzPts val="1400"/>
              <a:buFont typeface="Titillium Web"/>
              <a:buChar char="●"/>
            </a:pPr>
            <a:r>
              <a:rPr lang="en">
                <a:solidFill>
                  <a:srgbClr val="28324A"/>
                </a:solidFill>
                <a:latin typeface="Titillium Web"/>
                <a:ea typeface="Titillium Web"/>
                <a:cs typeface="Titillium Web"/>
                <a:sym typeface="Titillium Web"/>
              </a:rPr>
              <a:t>Intuitively, we want to find out the impact of a particular weight on the overall error. </a:t>
            </a:r>
            <a:endParaRPr>
              <a:solidFill>
                <a:srgbClr val="28324A"/>
              </a:solidFill>
              <a:latin typeface="Titillium Web"/>
              <a:ea typeface="Titillium Web"/>
              <a:cs typeface="Titillium Web"/>
              <a:sym typeface="Titillium Web"/>
            </a:endParaRPr>
          </a:p>
          <a:p>
            <a:pPr indent="0" lvl="0" marL="0" rtl="0" algn="l">
              <a:lnSpc>
                <a:spcPct val="150000"/>
              </a:lnSpc>
              <a:spcBef>
                <a:spcPts val="600"/>
              </a:spcBef>
              <a:spcAft>
                <a:spcPts val="0"/>
              </a:spcAft>
              <a:buNone/>
            </a:pPr>
            <a:r>
              <a:t/>
            </a:r>
            <a:endParaRPr>
              <a:solidFill>
                <a:srgbClr val="28324A"/>
              </a:solidFill>
              <a:latin typeface="Source Sans Pro"/>
              <a:ea typeface="Source Sans Pro"/>
              <a:cs typeface="Source Sans Pro"/>
              <a:sym typeface="Source Sans Pro"/>
            </a:endParaRPr>
          </a:p>
          <a:p>
            <a:pPr indent="0" lvl="0" marL="0" rtl="0" algn="l">
              <a:lnSpc>
                <a:spcPct val="150000"/>
              </a:lnSpc>
              <a:spcBef>
                <a:spcPts val="600"/>
              </a:spcBef>
              <a:spcAft>
                <a:spcPts val="0"/>
              </a:spcAft>
              <a:buNone/>
            </a:pPr>
            <a:r>
              <a:t/>
            </a:r>
            <a:endParaRPr>
              <a:solidFill>
                <a:srgbClr val="28324A"/>
              </a:solidFill>
              <a:latin typeface="Source Sans Pro"/>
              <a:ea typeface="Source Sans Pro"/>
              <a:cs typeface="Source Sans Pro"/>
              <a:sym typeface="Source Sans Pro"/>
            </a:endParaRPr>
          </a:p>
        </p:txBody>
      </p:sp>
      <p:sp>
        <p:nvSpPr>
          <p:cNvPr id="3902" name="Google Shape;3902;p21"/>
          <p:cNvSpPr txBox="1"/>
          <p:nvPr/>
        </p:nvSpPr>
        <p:spPr>
          <a:xfrm>
            <a:off x="382050" y="2950950"/>
            <a:ext cx="8379900" cy="5157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600"/>
              </a:spcBef>
              <a:spcAft>
                <a:spcPts val="0"/>
              </a:spcAft>
              <a:buClr>
                <a:srgbClr val="28324A"/>
              </a:buClr>
              <a:buSzPts val="1400"/>
              <a:buFont typeface="Titillium Web"/>
              <a:buChar char="●"/>
            </a:pPr>
            <a:r>
              <a:rPr lang="en">
                <a:solidFill>
                  <a:srgbClr val="28324A"/>
                </a:solidFill>
                <a:latin typeface="Titillium Web"/>
                <a:ea typeface="Titillium Web"/>
                <a:cs typeface="Titillium Web"/>
                <a:sym typeface="Titillium Web"/>
              </a:rPr>
              <a:t>Adjust the current weights:</a:t>
            </a:r>
            <a:endParaRPr>
              <a:solidFill>
                <a:srgbClr val="28324A"/>
              </a:solidFill>
              <a:latin typeface="Titillium Web"/>
              <a:ea typeface="Titillium Web"/>
              <a:cs typeface="Titillium Web"/>
              <a:sym typeface="Titillium Web"/>
            </a:endParaRPr>
          </a:p>
          <a:p>
            <a:pPr indent="0" lvl="0" marL="0" rtl="0" algn="l">
              <a:lnSpc>
                <a:spcPct val="150000"/>
              </a:lnSpc>
              <a:spcBef>
                <a:spcPts val="600"/>
              </a:spcBef>
              <a:spcAft>
                <a:spcPts val="0"/>
              </a:spcAft>
              <a:buNone/>
            </a:pPr>
            <a:r>
              <a:t/>
            </a:r>
            <a:endParaRPr>
              <a:solidFill>
                <a:srgbClr val="28324A"/>
              </a:solidFill>
              <a:latin typeface="Source Sans Pro"/>
              <a:ea typeface="Source Sans Pro"/>
              <a:cs typeface="Source Sans Pro"/>
              <a:sym typeface="Source Sans Pro"/>
            </a:endParaRPr>
          </a:p>
          <a:p>
            <a:pPr indent="0" lvl="0" marL="0" rtl="0" algn="l">
              <a:lnSpc>
                <a:spcPct val="150000"/>
              </a:lnSpc>
              <a:spcBef>
                <a:spcPts val="600"/>
              </a:spcBef>
              <a:spcAft>
                <a:spcPts val="0"/>
              </a:spcAft>
              <a:buNone/>
            </a:pPr>
            <a:r>
              <a:t/>
            </a:r>
            <a:endParaRPr>
              <a:solidFill>
                <a:srgbClr val="28324A"/>
              </a:solidFill>
              <a:latin typeface="Source Sans Pro"/>
              <a:ea typeface="Source Sans Pro"/>
              <a:cs typeface="Source Sans Pro"/>
              <a:sym typeface="Source Sans Pro"/>
            </a:endParaRPr>
          </a:p>
        </p:txBody>
      </p:sp>
      <p:pic>
        <p:nvPicPr>
          <p:cNvPr id="3903" name="Google Shape;3903;p21"/>
          <p:cNvPicPr preferRelativeResize="0"/>
          <p:nvPr/>
        </p:nvPicPr>
        <p:blipFill>
          <a:blip r:embed="rId3">
            <a:alphaModFix/>
          </a:blip>
          <a:stretch>
            <a:fillRect/>
          </a:stretch>
        </p:blipFill>
        <p:spPr>
          <a:xfrm>
            <a:off x="2470080" y="2100863"/>
            <a:ext cx="3314700" cy="885825"/>
          </a:xfrm>
          <a:prstGeom prst="rect">
            <a:avLst/>
          </a:prstGeom>
          <a:noFill/>
          <a:ln>
            <a:noFill/>
          </a:ln>
        </p:spPr>
      </p:pic>
      <p:pic>
        <p:nvPicPr>
          <p:cNvPr id="3904" name="Google Shape;3904;p21"/>
          <p:cNvPicPr preferRelativeResize="0"/>
          <p:nvPr/>
        </p:nvPicPr>
        <p:blipFill>
          <a:blip r:embed="rId4">
            <a:alphaModFix/>
          </a:blip>
          <a:stretch>
            <a:fillRect/>
          </a:stretch>
        </p:blipFill>
        <p:spPr>
          <a:xfrm>
            <a:off x="2936793" y="3466650"/>
            <a:ext cx="2381250" cy="666750"/>
          </a:xfrm>
          <a:prstGeom prst="rect">
            <a:avLst/>
          </a:prstGeom>
          <a:noFill/>
          <a:ln>
            <a:noFill/>
          </a:ln>
        </p:spPr>
      </p:pic>
      <p:sp>
        <p:nvSpPr>
          <p:cNvPr id="3905" name="Google Shape;3905;p21"/>
          <p:cNvSpPr/>
          <p:nvPr/>
        </p:nvSpPr>
        <p:spPr>
          <a:xfrm flipH="1">
            <a:off x="4572000" y="3976825"/>
            <a:ext cx="135600" cy="375900"/>
          </a:xfrm>
          <a:prstGeom prst="upArrow">
            <a:avLst>
              <a:gd fmla="val 50000" name="adj1"/>
              <a:gd fmla="val 50000" name="adj2"/>
            </a:avLst>
          </a:prstGeom>
          <a:solidFill>
            <a:srgbClr val="0B87A1"/>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21"/>
          <p:cNvSpPr txBox="1"/>
          <p:nvPr/>
        </p:nvSpPr>
        <p:spPr>
          <a:xfrm>
            <a:off x="4373550" y="4352725"/>
            <a:ext cx="867600" cy="2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Learning rate</a:t>
            </a:r>
            <a:endParaRPr>
              <a:latin typeface="Titillium Web Light"/>
              <a:ea typeface="Titillium Web Light"/>
              <a:cs typeface="Titillium Web Light"/>
              <a:sym typeface="Titillium Web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5"/>
                                        </p:tgtEl>
                                        <p:attrNameLst>
                                          <p:attrName>style.visibility</p:attrName>
                                        </p:attrNameLst>
                                      </p:cBhvr>
                                      <p:to>
                                        <p:strVal val="visible"/>
                                      </p:to>
                                    </p:set>
                                    <p:animEffect filter="fade" transition="in">
                                      <p:cBhvr>
                                        <p:cTn dur="1000"/>
                                        <p:tgtEl>
                                          <p:spTgt spid="39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5"/>
                                        </p:tgtEl>
                                        <p:attrNameLst>
                                          <p:attrName>style.visibility</p:attrName>
                                        </p:attrNameLst>
                                      </p:cBhvr>
                                      <p:to>
                                        <p:strVal val="visible"/>
                                      </p:to>
                                    </p:set>
                                    <p:animEffect filter="fade" transition="in">
                                      <p:cBhvr>
                                        <p:cTn dur="1000"/>
                                        <p:tgtEl>
                                          <p:spTgt spid="39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0" name="Shape 3910"/>
        <p:cNvGrpSpPr/>
        <p:nvPr/>
      </p:nvGrpSpPr>
      <p:grpSpPr>
        <a:xfrm>
          <a:off x="0" y="0"/>
          <a:ext cx="0" cy="0"/>
          <a:chOff x="0" y="0"/>
          <a:chExt cx="0" cy="0"/>
        </a:xfrm>
      </p:grpSpPr>
      <p:sp>
        <p:nvSpPr>
          <p:cNvPr id="3911" name="Google Shape;3911;p22"/>
          <p:cNvSpPr txBox="1"/>
          <p:nvPr>
            <p:ph type="title"/>
          </p:nvPr>
        </p:nvSpPr>
        <p:spPr>
          <a:xfrm>
            <a:off x="607338" y="408600"/>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Gradient Descent</a:t>
            </a:r>
            <a:endParaRPr/>
          </a:p>
        </p:txBody>
      </p:sp>
      <p:sp>
        <p:nvSpPr>
          <p:cNvPr id="3912" name="Google Shape;3912;p22"/>
          <p:cNvSpPr txBox="1"/>
          <p:nvPr/>
        </p:nvSpPr>
        <p:spPr>
          <a:xfrm>
            <a:off x="382050" y="1266000"/>
            <a:ext cx="8379900" cy="8859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600"/>
              </a:spcBef>
              <a:spcAft>
                <a:spcPts val="0"/>
              </a:spcAft>
              <a:buClr>
                <a:srgbClr val="28324A"/>
              </a:buClr>
              <a:buSzPts val="1400"/>
              <a:buFont typeface="Titillium Web"/>
              <a:buChar char="●"/>
            </a:pPr>
            <a:r>
              <a:rPr lang="en">
                <a:solidFill>
                  <a:srgbClr val="28324A"/>
                </a:solidFill>
                <a:latin typeface="Titillium Web"/>
                <a:ea typeface="Titillium Web"/>
                <a:cs typeface="Titillium Web"/>
                <a:sym typeface="Titillium Web"/>
              </a:rPr>
              <a:t>Our goal is to minimize the loss by adjusting the values for our weight matrices and bias terms</a:t>
            </a:r>
            <a:endParaRPr>
              <a:solidFill>
                <a:srgbClr val="28324A"/>
              </a:solidFill>
              <a:latin typeface="Titillium Web"/>
              <a:ea typeface="Titillium Web"/>
              <a:cs typeface="Titillium Web"/>
              <a:sym typeface="Titillium Web"/>
            </a:endParaRPr>
          </a:p>
          <a:p>
            <a:pPr indent="-317500" lvl="0" marL="457200" rtl="0" algn="l">
              <a:lnSpc>
                <a:spcPct val="150000"/>
              </a:lnSpc>
              <a:spcBef>
                <a:spcPts val="0"/>
              </a:spcBef>
              <a:spcAft>
                <a:spcPts val="0"/>
              </a:spcAft>
              <a:buClr>
                <a:srgbClr val="28324A"/>
              </a:buClr>
              <a:buSzPts val="1400"/>
              <a:buFont typeface="Titillium Web"/>
              <a:buChar char="●"/>
            </a:pPr>
            <a:r>
              <a:rPr lang="en">
                <a:solidFill>
                  <a:srgbClr val="28324A"/>
                </a:solidFill>
                <a:latin typeface="Titillium Web"/>
                <a:ea typeface="Titillium Web"/>
                <a:cs typeface="Titillium Web"/>
                <a:sym typeface="Titillium Web"/>
              </a:rPr>
              <a:t>Intuitively, we want to find out the impact of a particular weight on the overall error. </a:t>
            </a:r>
            <a:endParaRPr>
              <a:solidFill>
                <a:srgbClr val="28324A"/>
              </a:solidFill>
              <a:latin typeface="Titillium Web"/>
              <a:ea typeface="Titillium Web"/>
              <a:cs typeface="Titillium Web"/>
              <a:sym typeface="Titillium Web"/>
            </a:endParaRPr>
          </a:p>
          <a:p>
            <a:pPr indent="0" lvl="0" marL="0" rtl="0" algn="l">
              <a:lnSpc>
                <a:spcPct val="150000"/>
              </a:lnSpc>
              <a:spcBef>
                <a:spcPts val="600"/>
              </a:spcBef>
              <a:spcAft>
                <a:spcPts val="0"/>
              </a:spcAft>
              <a:buNone/>
            </a:pPr>
            <a:r>
              <a:t/>
            </a:r>
            <a:endParaRPr>
              <a:solidFill>
                <a:srgbClr val="28324A"/>
              </a:solidFill>
              <a:latin typeface="Source Sans Pro"/>
              <a:ea typeface="Source Sans Pro"/>
              <a:cs typeface="Source Sans Pro"/>
              <a:sym typeface="Source Sans Pro"/>
            </a:endParaRPr>
          </a:p>
          <a:p>
            <a:pPr indent="0" lvl="0" marL="0" rtl="0" algn="l">
              <a:lnSpc>
                <a:spcPct val="150000"/>
              </a:lnSpc>
              <a:spcBef>
                <a:spcPts val="600"/>
              </a:spcBef>
              <a:spcAft>
                <a:spcPts val="0"/>
              </a:spcAft>
              <a:buNone/>
            </a:pPr>
            <a:r>
              <a:t/>
            </a:r>
            <a:endParaRPr>
              <a:solidFill>
                <a:srgbClr val="28324A"/>
              </a:solidFill>
              <a:latin typeface="Source Sans Pro"/>
              <a:ea typeface="Source Sans Pro"/>
              <a:cs typeface="Source Sans Pro"/>
              <a:sym typeface="Source Sans Pro"/>
            </a:endParaRPr>
          </a:p>
        </p:txBody>
      </p:sp>
      <p:sp>
        <p:nvSpPr>
          <p:cNvPr id="3913" name="Google Shape;3913;p22"/>
          <p:cNvSpPr txBox="1"/>
          <p:nvPr/>
        </p:nvSpPr>
        <p:spPr>
          <a:xfrm>
            <a:off x="382050" y="2950950"/>
            <a:ext cx="8379900" cy="5157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600"/>
              </a:spcBef>
              <a:spcAft>
                <a:spcPts val="0"/>
              </a:spcAft>
              <a:buClr>
                <a:srgbClr val="28324A"/>
              </a:buClr>
              <a:buSzPts val="1400"/>
              <a:buFont typeface="Titillium Web"/>
              <a:buChar char="●"/>
            </a:pPr>
            <a:r>
              <a:rPr lang="en">
                <a:solidFill>
                  <a:srgbClr val="28324A"/>
                </a:solidFill>
                <a:latin typeface="Titillium Web"/>
                <a:ea typeface="Titillium Web"/>
                <a:cs typeface="Titillium Web"/>
                <a:sym typeface="Titillium Web"/>
              </a:rPr>
              <a:t>Adjust the current weights:</a:t>
            </a:r>
            <a:endParaRPr>
              <a:solidFill>
                <a:srgbClr val="28324A"/>
              </a:solidFill>
              <a:latin typeface="Titillium Web"/>
              <a:ea typeface="Titillium Web"/>
              <a:cs typeface="Titillium Web"/>
              <a:sym typeface="Titillium Web"/>
            </a:endParaRPr>
          </a:p>
          <a:p>
            <a:pPr indent="0" lvl="0" marL="0" rtl="0" algn="l">
              <a:lnSpc>
                <a:spcPct val="150000"/>
              </a:lnSpc>
              <a:spcBef>
                <a:spcPts val="600"/>
              </a:spcBef>
              <a:spcAft>
                <a:spcPts val="0"/>
              </a:spcAft>
              <a:buNone/>
            </a:pPr>
            <a:r>
              <a:t/>
            </a:r>
            <a:endParaRPr>
              <a:solidFill>
                <a:srgbClr val="28324A"/>
              </a:solidFill>
              <a:latin typeface="Source Sans Pro"/>
              <a:ea typeface="Source Sans Pro"/>
              <a:cs typeface="Source Sans Pro"/>
              <a:sym typeface="Source Sans Pro"/>
            </a:endParaRPr>
          </a:p>
          <a:p>
            <a:pPr indent="0" lvl="0" marL="0" rtl="0" algn="l">
              <a:lnSpc>
                <a:spcPct val="150000"/>
              </a:lnSpc>
              <a:spcBef>
                <a:spcPts val="600"/>
              </a:spcBef>
              <a:spcAft>
                <a:spcPts val="0"/>
              </a:spcAft>
              <a:buNone/>
            </a:pPr>
            <a:r>
              <a:t/>
            </a:r>
            <a:endParaRPr>
              <a:solidFill>
                <a:srgbClr val="28324A"/>
              </a:solidFill>
              <a:latin typeface="Source Sans Pro"/>
              <a:ea typeface="Source Sans Pro"/>
              <a:cs typeface="Source Sans Pro"/>
              <a:sym typeface="Source Sans Pro"/>
            </a:endParaRPr>
          </a:p>
        </p:txBody>
      </p:sp>
      <p:pic>
        <p:nvPicPr>
          <p:cNvPr id="3914" name="Google Shape;3914;p22"/>
          <p:cNvPicPr preferRelativeResize="0"/>
          <p:nvPr/>
        </p:nvPicPr>
        <p:blipFill>
          <a:blip r:embed="rId3">
            <a:alphaModFix/>
          </a:blip>
          <a:stretch>
            <a:fillRect/>
          </a:stretch>
        </p:blipFill>
        <p:spPr>
          <a:xfrm>
            <a:off x="2470080" y="2100863"/>
            <a:ext cx="3314700" cy="885825"/>
          </a:xfrm>
          <a:prstGeom prst="rect">
            <a:avLst/>
          </a:prstGeom>
          <a:noFill/>
          <a:ln>
            <a:noFill/>
          </a:ln>
        </p:spPr>
      </p:pic>
      <p:sp>
        <p:nvSpPr>
          <p:cNvPr id="3915" name="Google Shape;3915;p22"/>
          <p:cNvSpPr/>
          <p:nvPr/>
        </p:nvSpPr>
        <p:spPr>
          <a:xfrm flipH="1">
            <a:off x="4572000" y="3976825"/>
            <a:ext cx="135600" cy="375900"/>
          </a:xfrm>
          <a:prstGeom prst="upArrow">
            <a:avLst>
              <a:gd fmla="val 50000" name="adj1"/>
              <a:gd fmla="val 50000" name="adj2"/>
            </a:avLst>
          </a:prstGeom>
          <a:solidFill>
            <a:srgbClr val="0B87A1"/>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22"/>
          <p:cNvSpPr txBox="1"/>
          <p:nvPr/>
        </p:nvSpPr>
        <p:spPr>
          <a:xfrm>
            <a:off x="4373550" y="4352725"/>
            <a:ext cx="867600" cy="2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Learning rate</a:t>
            </a:r>
            <a:endParaRPr>
              <a:latin typeface="Titillium Web Light"/>
              <a:ea typeface="Titillium Web Light"/>
              <a:cs typeface="Titillium Web Light"/>
              <a:sym typeface="Titillium Web Light"/>
            </a:endParaRPr>
          </a:p>
        </p:txBody>
      </p:sp>
      <p:pic>
        <p:nvPicPr>
          <p:cNvPr id="3917" name="Google Shape;3917;p22"/>
          <p:cNvPicPr preferRelativeResize="0"/>
          <p:nvPr/>
        </p:nvPicPr>
        <p:blipFill>
          <a:blip r:embed="rId4">
            <a:alphaModFix/>
          </a:blip>
          <a:stretch>
            <a:fillRect/>
          </a:stretch>
        </p:blipFill>
        <p:spPr>
          <a:xfrm>
            <a:off x="2733838" y="3459350"/>
            <a:ext cx="2634775" cy="725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5"/>
                                        </p:tgtEl>
                                        <p:attrNameLst>
                                          <p:attrName>style.visibility</p:attrName>
                                        </p:attrNameLst>
                                      </p:cBhvr>
                                      <p:to>
                                        <p:strVal val="visible"/>
                                      </p:to>
                                    </p:set>
                                    <p:animEffect filter="fade" transition="in">
                                      <p:cBhvr>
                                        <p:cTn dur="1000"/>
                                        <p:tgtEl>
                                          <p:spTgt spid="39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5"/>
                                        </p:tgtEl>
                                        <p:attrNameLst>
                                          <p:attrName>style.visibility</p:attrName>
                                        </p:attrNameLst>
                                      </p:cBhvr>
                                      <p:to>
                                        <p:strVal val="visible"/>
                                      </p:to>
                                    </p:set>
                                    <p:animEffect filter="fade" transition="in">
                                      <p:cBhvr>
                                        <p:cTn dur="1000"/>
                                        <p:tgtEl>
                                          <p:spTgt spid="39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Mowbray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